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9144000" cy="6858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18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1">
                <a:solidFill>
                  <a:srgbClr val="001F5F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1">
                <a:solidFill>
                  <a:srgbClr val="001F5F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1">
                <a:solidFill>
                  <a:srgbClr val="001F5F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1">
                <a:solidFill>
                  <a:srgbClr val="001F5F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1">
                <a:solidFill>
                  <a:srgbClr val="001F5F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1">
                <a:solidFill>
                  <a:srgbClr val="001F5F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8487" y="404495"/>
            <a:ext cx="7700009" cy="11233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1">
                <a:solidFill>
                  <a:srgbClr val="001F5F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4959" y="2232342"/>
            <a:ext cx="4683760" cy="22212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1">
                <a:solidFill>
                  <a:srgbClr val="001F5F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1302" y="609600"/>
            <a:ext cx="7619999" cy="1846581"/>
            <a:chOff x="2499360" y="896619"/>
            <a:chExt cx="3284854" cy="5645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99360" y="896619"/>
              <a:ext cx="3284474" cy="5641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09520" y="904239"/>
              <a:ext cx="3228594" cy="51079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53462" y="949451"/>
              <a:ext cx="3141726" cy="42316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52364" y="1026286"/>
              <a:ext cx="145034" cy="122047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553462" y="949451"/>
              <a:ext cx="3141980" cy="423545"/>
            </a:xfrm>
            <a:custGeom>
              <a:avLst/>
              <a:gdLst/>
              <a:ahLst/>
              <a:cxnLst/>
              <a:rect l="l" t="t" r="r" b="b"/>
              <a:pathLst>
                <a:path w="3141979" h="423544">
                  <a:moveTo>
                    <a:pt x="1971675" y="76581"/>
                  </a:moveTo>
                  <a:lnTo>
                    <a:pt x="1926844" y="87810"/>
                  </a:lnTo>
                  <a:lnTo>
                    <a:pt x="1897626" y="115544"/>
                  </a:lnTo>
                  <a:lnTo>
                    <a:pt x="1878619" y="163327"/>
                  </a:lnTo>
                  <a:lnTo>
                    <a:pt x="1874012" y="211709"/>
                  </a:lnTo>
                  <a:lnTo>
                    <a:pt x="1874512" y="229161"/>
                  </a:lnTo>
                  <a:lnTo>
                    <a:pt x="1882013" y="273685"/>
                  </a:lnTo>
                  <a:lnTo>
                    <a:pt x="1903476" y="315087"/>
                  </a:lnTo>
                  <a:lnTo>
                    <a:pt x="1934464" y="338836"/>
                  </a:lnTo>
                  <a:lnTo>
                    <a:pt x="1971675" y="346456"/>
                  </a:lnTo>
                  <a:lnTo>
                    <a:pt x="1981459" y="345957"/>
                  </a:lnTo>
                  <a:lnTo>
                    <a:pt x="2017835" y="334081"/>
                  </a:lnTo>
                  <a:lnTo>
                    <a:pt x="2046751" y="304839"/>
                  </a:lnTo>
                  <a:lnTo>
                    <a:pt x="2064811" y="257621"/>
                  </a:lnTo>
                  <a:lnTo>
                    <a:pt x="2068829" y="211455"/>
                  </a:lnTo>
                  <a:lnTo>
                    <a:pt x="2068310" y="194311"/>
                  </a:lnTo>
                  <a:lnTo>
                    <a:pt x="2060702" y="149860"/>
                  </a:lnTo>
                  <a:lnTo>
                    <a:pt x="2039365" y="107696"/>
                  </a:lnTo>
                  <a:lnTo>
                    <a:pt x="2008504" y="84074"/>
                  </a:lnTo>
                  <a:lnTo>
                    <a:pt x="1971675" y="76581"/>
                  </a:lnTo>
                  <a:close/>
                </a:path>
                <a:path w="3141979" h="423544">
                  <a:moveTo>
                    <a:pt x="2951861" y="8382"/>
                  </a:moveTo>
                  <a:lnTo>
                    <a:pt x="3141726" y="8382"/>
                  </a:lnTo>
                  <a:lnTo>
                    <a:pt x="3141726" y="414655"/>
                  </a:lnTo>
                  <a:lnTo>
                    <a:pt x="3037586" y="414655"/>
                  </a:lnTo>
                  <a:lnTo>
                    <a:pt x="3037586" y="265684"/>
                  </a:lnTo>
                  <a:lnTo>
                    <a:pt x="2980563" y="265684"/>
                  </a:lnTo>
                  <a:lnTo>
                    <a:pt x="2878201" y="414655"/>
                  </a:lnTo>
                  <a:lnTo>
                    <a:pt x="2753995" y="414655"/>
                  </a:lnTo>
                  <a:lnTo>
                    <a:pt x="2875407" y="246380"/>
                  </a:lnTo>
                  <a:lnTo>
                    <a:pt x="2858021" y="237642"/>
                  </a:lnTo>
                  <a:lnTo>
                    <a:pt x="2817749" y="201549"/>
                  </a:lnTo>
                  <a:lnTo>
                    <a:pt x="2798210" y="148060"/>
                  </a:lnTo>
                  <a:lnTo>
                    <a:pt x="2796921" y="125730"/>
                  </a:lnTo>
                  <a:lnTo>
                    <a:pt x="2797778" y="110684"/>
                  </a:lnTo>
                  <a:lnTo>
                    <a:pt x="2810637" y="71500"/>
                  </a:lnTo>
                  <a:lnTo>
                    <a:pt x="2835497" y="41407"/>
                  </a:lnTo>
                  <a:lnTo>
                    <a:pt x="2878085" y="18079"/>
                  </a:lnTo>
                  <a:lnTo>
                    <a:pt x="2919380" y="9921"/>
                  </a:lnTo>
                  <a:lnTo>
                    <a:pt x="2935120" y="8764"/>
                  </a:lnTo>
                  <a:lnTo>
                    <a:pt x="2951861" y="8382"/>
                  </a:lnTo>
                  <a:close/>
                </a:path>
                <a:path w="3141979" h="423544">
                  <a:moveTo>
                    <a:pt x="2295779" y="8382"/>
                  </a:moveTo>
                  <a:lnTo>
                    <a:pt x="2400554" y="8382"/>
                  </a:lnTo>
                  <a:lnTo>
                    <a:pt x="2400554" y="157099"/>
                  </a:lnTo>
                  <a:lnTo>
                    <a:pt x="2555240" y="157099"/>
                  </a:lnTo>
                  <a:lnTo>
                    <a:pt x="2555240" y="8382"/>
                  </a:lnTo>
                  <a:lnTo>
                    <a:pt x="2660015" y="8382"/>
                  </a:lnTo>
                  <a:lnTo>
                    <a:pt x="2660015" y="414655"/>
                  </a:lnTo>
                  <a:lnTo>
                    <a:pt x="2555240" y="414655"/>
                  </a:lnTo>
                  <a:lnTo>
                    <a:pt x="2555240" y="235712"/>
                  </a:lnTo>
                  <a:lnTo>
                    <a:pt x="2400554" y="235712"/>
                  </a:lnTo>
                  <a:lnTo>
                    <a:pt x="2400554" y="414655"/>
                  </a:lnTo>
                  <a:lnTo>
                    <a:pt x="2295779" y="414655"/>
                  </a:lnTo>
                  <a:lnTo>
                    <a:pt x="2295779" y="8382"/>
                  </a:lnTo>
                  <a:close/>
                </a:path>
                <a:path w="3141979" h="423544">
                  <a:moveTo>
                    <a:pt x="1079118" y="8382"/>
                  </a:moveTo>
                  <a:lnTo>
                    <a:pt x="1181100" y="8382"/>
                  </a:lnTo>
                  <a:lnTo>
                    <a:pt x="1181100" y="253111"/>
                  </a:lnTo>
                  <a:lnTo>
                    <a:pt x="1338072" y="8382"/>
                  </a:lnTo>
                  <a:lnTo>
                    <a:pt x="1449704" y="8382"/>
                  </a:lnTo>
                  <a:lnTo>
                    <a:pt x="1449704" y="414655"/>
                  </a:lnTo>
                  <a:lnTo>
                    <a:pt x="1347597" y="414655"/>
                  </a:lnTo>
                  <a:lnTo>
                    <a:pt x="1347597" y="144272"/>
                  </a:lnTo>
                  <a:lnTo>
                    <a:pt x="1178940" y="414655"/>
                  </a:lnTo>
                  <a:lnTo>
                    <a:pt x="1079118" y="414655"/>
                  </a:lnTo>
                  <a:lnTo>
                    <a:pt x="1079118" y="8382"/>
                  </a:lnTo>
                  <a:close/>
                </a:path>
                <a:path w="3141979" h="423544">
                  <a:moveTo>
                    <a:pt x="97155" y="7365"/>
                  </a:moveTo>
                  <a:lnTo>
                    <a:pt x="187451" y="7365"/>
                  </a:lnTo>
                  <a:lnTo>
                    <a:pt x="187451" y="343788"/>
                  </a:lnTo>
                  <a:lnTo>
                    <a:pt x="271271" y="343788"/>
                  </a:lnTo>
                  <a:lnTo>
                    <a:pt x="271271" y="414655"/>
                  </a:lnTo>
                  <a:lnTo>
                    <a:pt x="0" y="414655"/>
                  </a:lnTo>
                  <a:lnTo>
                    <a:pt x="0" y="343788"/>
                  </a:lnTo>
                  <a:lnTo>
                    <a:pt x="85725" y="343788"/>
                  </a:lnTo>
                  <a:lnTo>
                    <a:pt x="85725" y="129032"/>
                  </a:lnTo>
                  <a:lnTo>
                    <a:pt x="0" y="129032"/>
                  </a:lnTo>
                  <a:lnTo>
                    <a:pt x="0" y="62737"/>
                  </a:lnTo>
                  <a:lnTo>
                    <a:pt x="9715" y="62595"/>
                  </a:lnTo>
                  <a:lnTo>
                    <a:pt x="19240" y="62166"/>
                  </a:lnTo>
                  <a:lnTo>
                    <a:pt x="61311" y="54969"/>
                  </a:lnTo>
                  <a:lnTo>
                    <a:pt x="92172" y="28832"/>
                  </a:lnTo>
                  <a:lnTo>
                    <a:pt x="96224" y="15204"/>
                  </a:lnTo>
                  <a:lnTo>
                    <a:pt x="97155" y="7365"/>
                  </a:lnTo>
                  <a:close/>
                </a:path>
                <a:path w="3141979" h="423544">
                  <a:moveTo>
                    <a:pt x="555751" y="508"/>
                  </a:moveTo>
                  <a:lnTo>
                    <a:pt x="623093" y="8508"/>
                  </a:lnTo>
                  <a:lnTo>
                    <a:pt x="672338" y="32512"/>
                  </a:lnTo>
                  <a:lnTo>
                    <a:pt x="702405" y="71294"/>
                  </a:lnTo>
                  <a:lnTo>
                    <a:pt x="712470" y="123317"/>
                  </a:lnTo>
                  <a:lnTo>
                    <a:pt x="711257" y="142319"/>
                  </a:lnTo>
                  <a:lnTo>
                    <a:pt x="693165" y="196469"/>
                  </a:lnTo>
                  <a:lnTo>
                    <a:pt x="668861" y="231584"/>
                  </a:lnTo>
                  <a:lnTo>
                    <a:pt x="634364" y="267843"/>
                  </a:lnTo>
                  <a:lnTo>
                    <a:pt x="597003" y="300168"/>
                  </a:lnTo>
                  <a:lnTo>
                    <a:pt x="562927" y="326374"/>
                  </a:lnTo>
                  <a:lnTo>
                    <a:pt x="548639" y="336931"/>
                  </a:lnTo>
                  <a:lnTo>
                    <a:pt x="731265" y="336931"/>
                  </a:lnTo>
                  <a:lnTo>
                    <a:pt x="731265" y="414655"/>
                  </a:lnTo>
                  <a:lnTo>
                    <a:pt x="412242" y="414655"/>
                  </a:lnTo>
                  <a:lnTo>
                    <a:pt x="412242" y="347599"/>
                  </a:lnTo>
                  <a:lnTo>
                    <a:pt x="430531" y="334146"/>
                  </a:lnTo>
                  <a:lnTo>
                    <a:pt x="448833" y="320278"/>
                  </a:lnTo>
                  <a:lnTo>
                    <a:pt x="485520" y="291338"/>
                  </a:lnTo>
                  <a:lnTo>
                    <a:pt x="518588" y="263636"/>
                  </a:lnTo>
                  <a:lnTo>
                    <a:pt x="559629" y="224623"/>
                  </a:lnTo>
                  <a:lnTo>
                    <a:pt x="591312" y="184403"/>
                  </a:lnTo>
                  <a:lnTo>
                    <a:pt x="605155" y="137413"/>
                  </a:lnTo>
                  <a:lnTo>
                    <a:pt x="604035" y="124313"/>
                  </a:lnTo>
                  <a:lnTo>
                    <a:pt x="577389" y="87893"/>
                  </a:lnTo>
                  <a:lnTo>
                    <a:pt x="535813" y="79375"/>
                  </a:lnTo>
                  <a:lnTo>
                    <a:pt x="523148" y="80019"/>
                  </a:lnTo>
                  <a:lnTo>
                    <a:pt x="483107" y="89788"/>
                  </a:lnTo>
                  <a:lnTo>
                    <a:pt x="443745" y="108487"/>
                  </a:lnTo>
                  <a:lnTo>
                    <a:pt x="431673" y="116205"/>
                  </a:lnTo>
                  <a:lnTo>
                    <a:pt x="422910" y="116205"/>
                  </a:lnTo>
                  <a:lnTo>
                    <a:pt x="422910" y="25908"/>
                  </a:lnTo>
                  <a:lnTo>
                    <a:pt x="433768" y="21643"/>
                  </a:lnTo>
                  <a:lnTo>
                    <a:pt x="480060" y="9017"/>
                  </a:lnTo>
                  <a:lnTo>
                    <a:pt x="517858" y="2619"/>
                  </a:lnTo>
                  <a:lnTo>
                    <a:pt x="536799" y="1033"/>
                  </a:lnTo>
                  <a:lnTo>
                    <a:pt x="555751" y="508"/>
                  </a:lnTo>
                  <a:close/>
                </a:path>
                <a:path w="3141979" h="423544">
                  <a:moveTo>
                    <a:pt x="1972437" y="0"/>
                  </a:moveTo>
                  <a:lnTo>
                    <a:pt x="2017776" y="3548"/>
                  </a:lnTo>
                  <a:lnTo>
                    <a:pt x="2057971" y="14192"/>
                  </a:lnTo>
                  <a:lnTo>
                    <a:pt x="2093023" y="31932"/>
                  </a:lnTo>
                  <a:lnTo>
                    <a:pt x="2122932" y="56769"/>
                  </a:lnTo>
                  <a:lnTo>
                    <a:pt x="2146861" y="87675"/>
                  </a:lnTo>
                  <a:lnTo>
                    <a:pt x="2163968" y="123809"/>
                  </a:lnTo>
                  <a:lnTo>
                    <a:pt x="2174241" y="165157"/>
                  </a:lnTo>
                  <a:lnTo>
                    <a:pt x="2177668" y="211709"/>
                  </a:lnTo>
                  <a:lnTo>
                    <a:pt x="2176835" y="234664"/>
                  </a:lnTo>
                  <a:lnTo>
                    <a:pt x="2170168" y="277717"/>
                  </a:lnTo>
                  <a:lnTo>
                    <a:pt x="2156807" y="316626"/>
                  </a:lnTo>
                  <a:lnTo>
                    <a:pt x="2137134" y="349964"/>
                  </a:lnTo>
                  <a:lnTo>
                    <a:pt x="2111031" y="377759"/>
                  </a:lnTo>
                  <a:lnTo>
                    <a:pt x="2078976" y="399440"/>
                  </a:lnTo>
                  <a:lnTo>
                    <a:pt x="2041231" y="414591"/>
                  </a:lnTo>
                  <a:lnTo>
                    <a:pt x="1997035" y="422211"/>
                  </a:lnTo>
                  <a:lnTo>
                    <a:pt x="1972437" y="423163"/>
                  </a:lnTo>
                  <a:lnTo>
                    <a:pt x="1930052" y="420024"/>
                  </a:lnTo>
                  <a:lnTo>
                    <a:pt x="1892061" y="410622"/>
                  </a:lnTo>
                  <a:lnTo>
                    <a:pt x="1829308" y="373125"/>
                  </a:lnTo>
                  <a:lnTo>
                    <a:pt x="1787191" y="313499"/>
                  </a:lnTo>
                  <a:lnTo>
                    <a:pt x="1774961" y="276542"/>
                  </a:lnTo>
                  <a:lnTo>
                    <a:pt x="1768602" y="234823"/>
                  </a:lnTo>
                  <a:lnTo>
                    <a:pt x="1694434" y="234823"/>
                  </a:lnTo>
                  <a:lnTo>
                    <a:pt x="1694434" y="414655"/>
                  </a:lnTo>
                  <a:lnTo>
                    <a:pt x="1589659" y="414655"/>
                  </a:lnTo>
                  <a:lnTo>
                    <a:pt x="1589659" y="8382"/>
                  </a:lnTo>
                  <a:lnTo>
                    <a:pt x="1694434" y="8382"/>
                  </a:lnTo>
                  <a:lnTo>
                    <a:pt x="1694434" y="156845"/>
                  </a:lnTo>
                  <a:lnTo>
                    <a:pt x="1772792" y="156845"/>
                  </a:lnTo>
                  <a:lnTo>
                    <a:pt x="1796224" y="91186"/>
                  </a:lnTo>
                  <a:lnTo>
                    <a:pt x="1838705" y="41528"/>
                  </a:lnTo>
                  <a:lnTo>
                    <a:pt x="1898237" y="10382"/>
                  </a:lnTo>
                  <a:lnTo>
                    <a:pt x="1933503" y="2595"/>
                  </a:lnTo>
                  <a:lnTo>
                    <a:pt x="1972437" y="0"/>
                  </a:lnTo>
                  <a:close/>
                </a:path>
              </a:pathLst>
            </a:custGeom>
            <a:ln w="12700">
              <a:solidFill>
                <a:srgbClr val="F8FBFB"/>
              </a:solidFill>
            </a:ln>
          </p:spPr>
          <p:txBody>
            <a:bodyPr wrap="square" lIns="0" tIns="0" rIns="0" bIns="0" rtlCol="0"/>
            <a:lstStyle/>
            <a:p>
              <a:endParaRPr sz="2800"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83816" y="2858515"/>
            <a:ext cx="8991600" cy="2005940"/>
            <a:chOff x="1927860" y="1567180"/>
            <a:chExt cx="5032375" cy="650875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27860" y="1567180"/>
              <a:ext cx="5031994" cy="65049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38020" y="1574787"/>
              <a:ext cx="4976113" cy="59462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81835" y="1620012"/>
              <a:ext cx="4888992" cy="50800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553206" y="1849120"/>
              <a:ext cx="146177" cy="116077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113026" y="1707007"/>
              <a:ext cx="163195" cy="248920"/>
            </a:xfrm>
            <a:custGeom>
              <a:avLst/>
              <a:gdLst/>
              <a:ahLst/>
              <a:cxnLst/>
              <a:rect l="l" t="t" r="r" b="b"/>
              <a:pathLst>
                <a:path w="163194" h="248919">
                  <a:moveTo>
                    <a:pt x="61722" y="0"/>
                  </a:moveTo>
                  <a:lnTo>
                    <a:pt x="53721" y="71389"/>
                  </a:lnTo>
                  <a:lnTo>
                    <a:pt x="40005" y="137159"/>
                  </a:lnTo>
                  <a:lnTo>
                    <a:pt x="21764" y="196500"/>
                  </a:lnTo>
                  <a:lnTo>
                    <a:pt x="0" y="248792"/>
                  </a:lnTo>
                  <a:lnTo>
                    <a:pt x="163194" y="248792"/>
                  </a:lnTo>
                  <a:lnTo>
                    <a:pt x="163194" y="0"/>
                  </a:lnTo>
                  <a:lnTo>
                    <a:pt x="61722" y="0"/>
                  </a:lnTo>
                  <a:close/>
                </a:path>
              </a:pathLst>
            </a:custGeom>
            <a:ln w="12700">
              <a:solidFill>
                <a:srgbClr val="F8FBF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244086" y="1697990"/>
              <a:ext cx="134874" cy="13411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981835" y="1620012"/>
              <a:ext cx="4889500" cy="508000"/>
            </a:xfrm>
            <a:custGeom>
              <a:avLst/>
              <a:gdLst/>
              <a:ahLst/>
              <a:cxnLst/>
              <a:rect l="l" t="t" r="r" b="b"/>
              <a:pathLst>
                <a:path w="4889500" h="508000">
                  <a:moveTo>
                    <a:pt x="2796666" y="76580"/>
                  </a:moveTo>
                  <a:lnTo>
                    <a:pt x="2759202" y="83692"/>
                  </a:lnTo>
                  <a:lnTo>
                    <a:pt x="2726816" y="107187"/>
                  </a:lnTo>
                  <a:lnTo>
                    <a:pt x="2704591" y="149351"/>
                  </a:lnTo>
                  <a:lnTo>
                    <a:pt x="2696501" y="194518"/>
                  </a:lnTo>
                  <a:lnTo>
                    <a:pt x="2695955" y="211709"/>
                  </a:lnTo>
                  <a:lnTo>
                    <a:pt x="2696479" y="229157"/>
                  </a:lnTo>
                  <a:lnTo>
                    <a:pt x="2704338" y="273430"/>
                  </a:lnTo>
                  <a:lnTo>
                    <a:pt x="2726309" y="315087"/>
                  </a:lnTo>
                  <a:lnTo>
                    <a:pt x="2758186" y="338836"/>
                  </a:lnTo>
                  <a:lnTo>
                    <a:pt x="2796666" y="346455"/>
                  </a:lnTo>
                  <a:lnTo>
                    <a:pt x="2806644" y="345977"/>
                  </a:lnTo>
                  <a:lnTo>
                    <a:pt x="2844004" y="334277"/>
                  </a:lnTo>
                  <a:lnTo>
                    <a:pt x="2874220" y="304839"/>
                  </a:lnTo>
                  <a:lnTo>
                    <a:pt x="2892944" y="257621"/>
                  </a:lnTo>
                  <a:lnTo>
                    <a:pt x="2897124" y="211454"/>
                  </a:lnTo>
                  <a:lnTo>
                    <a:pt x="2896580" y="193837"/>
                  </a:lnTo>
                  <a:lnTo>
                    <a:pt x="2888615" y="149225"/>
                  </a:lnTo>
                  <a:lnTo>
                    <a:pt x="2866516" y="107696"/>
                  </a:lnTo>
                  <a:lnTo>
                    <a:pt x="2834513" y="83947"/>
                  </a:lnTo>
                  <a:lnTo>
                    <a:pt x="2796666" y="76580"/>
                  </a:lnTo>
                  <a:close/>
                </a:path>
                <a:path w="4889500" h="508000">
                  <a:moveTo>
                    <a:pt x="4518406" y="8382"/>
                  </a:moveTo>
                  <a:lnTo>
                    <a:pt x="4620387" y="8382"/>
                  </a:lnTo>
                  <a:lnTo>
                    <a:pt x="4620387" y="253111"/>
                  </a:lnTo>
                  <a:lnTo>
                    <a:pt x="4777359" y="8382"/>
                  </a:lnTo>
                  <a:lnTo>
                    <a:pt x="4888992" y="8382"/>
                  </a:lnTo>
                  <a:lnTo>
                    <a:pt x="4888992" y="414654"/>
                  </a:lnTo>
                  <a:lnTo>
                    <a:pt x="4786884" y="414654"/>
                  </a:lnTo>
                  <a:lnTo>
                    <a:pt x="4786884" y="144272"/>
                  </a:lnTo>
                  <a:lnTo>
                    <a:pt x="4618228" y="414654"/>
                  </a:lnTo>
                  <a:lnTo>
                    <a:pt x="4518406" y="414654"/>
                  </a:lnTo>
                  <a:lnTo>
                    <a:pt x="4518406" y="8382"/>
                  </a:lnTo>
                  <a:close/>
                </a:path>
                <a:path w="4889500" h="508000">
                  <a:moveTo>
                    <a:pt x="4007866" y="8382"/>
                  </a:moveTo>
                  <a:lnTo>
                    <a:pt x="4109847" y="8382"/>
                  </a:lnTo>
                  <a:lnTo>
                    <a:pt x="4109847" y="253111"/>
                  </a:lnTo>
                  <a:lnTo>
                    <a:pt x="4266819" y="8382"/>
                  </a:lnTo>
                  <a:lnTo>
                    <a:pt x="4378452" y="8382"/>
                  </a:lnTo>
                  <a:lnTo>
                    <a:pt x="4378452" y="414654"/>
                  </a:lnTo>
                  <a:lnTo>
                    <a:pt x="4276344" y="414654"/>
                  </a:lnTo>
                  <a:lnTo>
                    <a:pt x="4276344" y="144272"/>
                  </a:lnTo>
                  <a:lnTo>
                    <a:pt x="4107688" y="414654"/>
                  </a:lnTo>
                  <a:lnTo>
                    <a:pt x="4007866" y="414654"/>
                  </a:lnTo>
                  <a:lnTo>
                    <a:pt x="4007866" y="8382"/>
                  </a:lnTo>
                  <a:close/>
                </a:path>
                <a:path w="4889500" h="508000">
                  <a:moveTo>
                    <a:pt x="2163826" y="8382"/>
                  </a:moveTo>
                  <a:lnTo>
                    <a:pt x="2336291" y="8382"/>
                  </a:lnTo>
                  <a:lnTo>
                    <a:pt x="2354885" y="8808"/>
                  </a:lnTo>
                  <a:lnTo>
                    <a:pt x="2401569" y="15112"/>
                  </a:lnTo>
                  <a:lnTo>
                    <a:pt x="2438092" y="28918"/>
                  </a:lnTo>
                  <a:lnTo>
                    <a:pt x="2470324" y="53466"/>
                  </a:lnTo>
                  <a:lnTo>
                    <a:pt x="2491819" y="89521"/>
                  </a:lnTo>
                  <a:lnTo>
                    <a:pt x="2499105" y="136651"/>
                  </a:lnTo>
                  <a:lnTo>
                    <a:pt x="2498510" y="150201"/>
                  </a:lnTo>
                  <a:lnTo>
                    <a:pt x="2489580" y="189991"/>
                  </a:lnTo>
                  <a:lnTo>
                    <a:pt x="2470632" y="224424"/>
                  </a:lnTo>
                  <a:lnTo>
                    <a:pt x="2436653" y="254873"/>
                  </a:lnTo>
                  <a:lnTo>
                    <a:pt x="2392312" y="275463"/>
                  </a:lnTo>
                  <a:lnTo>
                    <a:pt x="2333752" y="282321"/>
                  </a:lnTo>
                  <a:lnTo>
                    <a:pt x="2268601" y="282321"/>
                  </a:lnTo>
                  <a:lnTo>
                    <a:pt x="2268601" y="414654"/>
                  </a:lnTo>
                  <a:lnTo>
                    <a:pt x="2163826" y="414654"/>
                  </a:lnTo>
                  <a:lnTo>
                    <a:pt x="2163826" y="8382"/>
                  </a:lnTo>
                  <a:close/>
                </a:path>
                <a:path w="4889500" h="508000">
                  <a:moveTo>
                    <a:pt x="1472945" y="8382"/>
                  </a:moveTo>
                  <a:lnTo>
                    <a:pt x="1577720" y="8382"/>
                  </a:lnTo>
                  <a:lnTo>
                    <a:pt x="1577720" y="159892"/>
                  </a:lnTo>
                  <a:lnTo>
                    <a:pt x="1662049" y="159892"/>
                  </a:lnTo>
                  <a:lnTo>
                    <a:pt x="1700545" y="161417"/>
                  </a:lnTo>
                  <a:lnTo>
                    <a:pt x="1744660" y="169679"/>
                  </a:lnTo>
                  <a:lnTo>
                    <a:pt x="1779397" y="188467"/>
                  </a:lnTo>
                  <a:lnTo>
                    <a:pt x="1804400" y="217918"/>
                  </a:lnTo>
                  <a:lnTo>
                    <a:pt x="1817020" y="255952"/>
                  </a:lnTo>
                  <a:lnTo>
                    <a:pt x="1819402" y="284225"/>
                  </a:lnTo>
                  <a:lnTo>
                    <a:pt x="1818707" y="298797"/>
                  </a:lnTo>
                  <a:lnTo>
                    <a:pt x="1808099" y="338963"/>
                  </a:lnTo>
                  <a:lnTo>
                    <a:pt x="1786471" y="371252"/>
                  </a:lnTo>
                  <a:lnTo>
                    <a:pt x="1751790" y="396589"/>
                  </a:lnTo>
                  <a:lnTo>
                    <a:pt x="1711279" y="410475"/>
                  </a:lnTo>
                  <a:lnTo>
                    <a:pt x="1660398" y="414654"/>
                  </a:lnTo>
                  <a:lnTo>
                    <a:pt x="1472945" y="414654"/>
                  </a:lnTo>
                  <a:lnTo>
                    <a:pt x="1472945" y="8382"/>
                  </a:lnTo>
                  <a:close/>
                </a:path>
                <a:path w="4889500" h="508000">
                  <a:moveTo>
                    <a:pt x="967485" y="8382"/>
                  </a:moveTo>
                  <a:lnTo>
                    <a:pt x="1072260" y="8382"/>
                  </a:lnTo>
                  <a:lnTo>
                    <a:pt x="1072260" y="157099"/>
                  </a:lnTo>
                  <a:lnTo>
                    <a:pt x="1226946" y="157099"/>
                  </a:lnTo>
                  <a:lnTo>
                    <a:pt x="1226946" y="8382"/>
                  </a:lnTo>
                  <a:lnTo>
                    <a:pt x="1331722" y="8382"/>
                  </a:lnTo>
                  <a:lnTo>
                    <a:pt x="1331722" y="414654"/>
                  </a:lnTo>
                  <a:lnTo>
                    <a:pt x="1226946" y="414654"/>
                  </a:lnTo>
                  <a:lnTo>
                    <a:pt x="1226946" y="235712"/>
                  </a:lnTo>
                  <a:lnTo>
                    <a:pt x="1072260" y="235712"/>
                  </a:lnTo>
                  <a:lnTo>
                    <a:pt x="1072260" y="414654"/>
                  </a:lnTo>
                  <a:lnTo>
                    <a:pt x="967485" y="414654"/>
                  </a:lnTo>
                  <a:lnTo>
                    <a:pt x="967485" y="8382"/>
                  </a:lnTo>
                  <a:close/>
                </a:path>
                <a:path w="4889500" h="508000">
                  <a:moveTo>
                    <a:pt x="548385" y="8382"/>
                  </a:moveTo>
                  <a:lnTo>
                    <a:pt x="842263" y="8382"/>
                  </a:lnTo>
                  <a:lnTo>
                    <a:pt x="842263" y="86995"/>
                  </a:lnTo>
                  <a:lnTo>
                    <a:pt x="652652" y="86995"/>
                  </a:lnTo>
                  <a:lnTo>
                    <a:pt x="652652" y="157099"/>
                  </a:lnTo>
                  <a:lnTo>
                    <a:pt x="828547" y="157099"/>
                  </a:lnTo>
                  <a:lnTo>
                    <a:pt x="828547" y="235712"/>
                  </a:lnTo>
                  <a:lnTo>
                    <a:pt x="652652" y="235712"/>
                  </a:lnTo>
                  <a:lnTo>
                    <a:pt x="652652" y="336168"/>
                  </a:lnTo>
                  <a:lnTo>
                    <a:pt x="842263" y="336168"/>
                  </a:lnTo>
                  <a:lnTo>
                    <a:pt x="842263" y="414654"/>
                  </a:lnTo>
                  <a:lnTo>
                    <a:pt x="548385" y="414654"/>
                  </a:lnTo>
                  <a:lnTo>
                    <a:pt x="548385" y="8382"/>
                  </a:lnTo>
                  <a:close/>
                </a:path>
                <a:path w="4889500" h="508000">
                  <a:moveTo>
                    <a:pt x="96012" y="8382"/>
                  </a:moveTo>
                  <a:lnTo>
                    <a:pt x="399160" y="8382"/>
                  </a:lnTo>
                  <a:lnTo>
                    <a:pt x="399160" y="335788"/>
                  </a:lnTo>
                  <a:lnTo>
                    <a:pt x="439292" y="335788"/>
                  </a:lnTo>
                  <a:lnTo>
                    <a:pt x="439292" y="508000"/>
                  </a:lnTo>
                  <a:lnTo>
                    <a:pt x="343026" y="508000"/>
                  </a:lnTo>
                  <a:lnTo>
                    <a:pt x="343026" y="413385"/>
                  </a:lnTo>
                  <a:lnTo>
                    <a:pt x="96265" y="413385"/>
                  </a:lnTo>
                  <a:lnTo>
                    <a:pt x="96265" y="508000"/>
                  </a:lnTo>
                  <a:lnTo>
                    <a:pt x="0" y="508000"/>
                  </a:lnTo>
                  <a:lnTo>
                    <a:pt x="0" y="335788"/>
                  </a:lnTo>
                  <a:lnTo>
                    <a:pt x="30860" y="335788"/>
                  </a:lnTo>
                  <a:lnTo>
                    <a:pt x="45743" y="301591"/>
                  </a:lnTo>
                  <a:lnTo>
                    <a:pt x="58769" y="265287"/>
                  </a:lnTo>
                  <a:lnTo>
                    <a:pt x="69937" y="226863"/>
                  </a:lnTo>
                  <a:lnTo>
                    <a:pt x="79247" y="186309"/>
                  </a:lnTo>
                  <a:lnTo>
                    <a:pt x="86582" y="143970"/>
                  </a:lnTo>
                  <a:lnTo>
                    <a:pt x="91820" y="100202"/>
                  </a:lnTo>
                  <a:lnTo>
                    <a:pt x="94964" y="55006"/>
                  </a:lnTo>
                  <a:lnTo>
                    <a:pt x="96012" y="8382"/>
                  </a:lnTo>
                  <a:close/>
                </a:path>
                <a:path w="4889500" h="508000">
                  <a:moveTo>
                    <a:pt x="3749802" y="508"/>
                  </a:moveTo>
                  <a:lnTo>
                    <a:pt x="3796029" y="3428"/>
                  </a:lnTo>
                  <a:lnTo>
                    <a:pt x="3834129" y="10922"/>
                  </a:lnTo>
                  <a:lnTo>
                    <a:pt x="3874470" y="25646"/>
                  </a:lnTo>
                  <a:lnTo>
                    <a:pt x="3893312" y="34289"/>
                  </a:lnTo>
                  <a:lnTo>
                    <a:pt x="3893312" y="132841"/>
                  </a:lnTo>
                  <a:lnTo>
                    <a:pt x="3881374" y="132841"/>
                  </a:lnTo>
                  <a:lnTo>
                    <a:pt x="3876166" y="128524"/>
                  </a:lnTo>
                  <a:lnTo>
                    <a:pt x="3869816" y="123316"/>
                  </a:lnTo>
                  <a:lnTo>
                    <a:pt x="3835780" y="99695"/>
                  </a:lnTo>
                  <a:lnTo>
                    <a:pt x="3794363" y="82442"/>
                  </a:lnTo>
                  <a:lnTo>
                    <a:pt x="3765930" y="79121"/>
                  </a:lnTo>
                  <a:lnTo>
                    <a:pt x="3755005" y="79549"/>
                  </a:lnTo>
                  <a:lnTo>
                    <a:pt x="3714103" y="90054"/>
                  </a:lnTo>
                  <a:lnTo>
                    <a:pt x="3679370" y="117449"/>
                  </a:lnTo>
                  <a:lnTo>
                    <a:pt x="3656621" y="163639"/>
                  </a:lnTo>
                  <a:lnTo>
                    <a:pt x="3650995" y="212216"/>
                  </a:lnTo>
                  <a:lnTo>
                    <a:pt x="3651682" y="230483"/>
                  </a:lnTo>
                  <a:lnTo>
                    <a:pt x="3661791" y="275971"/>
                  </a:lnTo>
                  <a:lnTo>
                    <a:pt x="3688968" y="316229"/>
                  </a:lnTo>
                  <a:lnTo>
                    <a:pt x="3726053" y="337565"/>
                  </a:lnTo>
                  <a:lnTo>
                    <a:pt x="3766439" y="344042"/>
                  </a:lnTo>
                  <a:lnTo>
                    <a:pt x="3775960" y="343685"/>
                  </a:lnTo>
                  <a:lnTo>
                    <a:pt x="3813430" y="335210"/>
                  </a:lnTo>
                  <a:lnTo>
                    <a:pt x="3851671" y="314737"/>
                  </a:lnTo>
                  <a:lnTo>
                    <a:pt x="3882390" y="290575"/>
                  </a:lnTo>
                  <a:lnTo>
                    <a:pt x="3893312" y="290575"/>
                  </a:lnTo>
                  <a:lnTo>
                    <a:pt x="3893312" y="387730"/>
                  </a:lnTo>
                  <a:lnTo>
                    <a:pt x="3885765" y="391038"/>
                  </a:lnTo>
                  <a:lnTo>
                    <a:pt x="3878373" y="394287"/>
                  </a:lnTo>
                  <a:lnTo>
                    <a:pt x="3842492" y="408559"/>
                  </a:lnTo>
                  <a:lnTo>
                    <a:pt x="3797554" y="419608"/>
                  </a:lnTo>
                  <a:lnTo>
                    <a:pt x="3749548" y="422655"/>
                  </a:lnTo>
                  <a:lnTo>
                    <a:pt x="3727326" y="421820"/>
                  </a:lnTo>
                  <a:lnTo>
                    <a:pt x="3685504" y="415101"/>
                  </a:lnTo>
                  <a:lnTo>
                    <a:pt x="3647378" y="401714"/>
                  </a:lnTo>
                  <a:lnTo>
                    <a:pt x="3614473" y="381851"/>
                  </a:lnTo>
                  <a:lnTo>
                    <a:pt x="3587041" y="355373"/>
                  </a:lnTo>
                  <a:lnTo>
                    <a:pt x="3565653" y="322329"/>
                  </a:lnTo>
                  <a:lnTo>
                    <a:pt x="3550675" y="282828"/>
                  </a:lnTo>
                  <a:lnTo>
                    <a:pt x="3543107" y="237108"/>
                  </a:lnTo>
                  <a:lnTo>
                    <a:pt x="3542156" y="211962"/>
                  </a:lnTo>
                  <a:lnTo>
                    <a:pt x="3543061" y="188358"/>
                  </a:lnTo>
                  <a:lnTo>
                    <a:pt x="3550300" y="144579"/>
                  </a:lnTo>
                  <a:lnTo>
                    <a:pt x="3564685" y="105404"/>
                  </a:lnTo>
                  <a:lnTo>
                    <a:pt x="3585692" y="71737"/>
                  </a:lnTo>
                  <a:lnTo>
                    <a:pt x="3612697" y="44261"/>
                  </a:lnTo>
                  <a:lnTo>
                    <a:pt x="3645463" y="23358"/>
                  </a:lnTo>
                  <a:lnTo>
                    <a:pt x="3684275" y="8812"/>
                  </a:lnTo>
                  <a:lnTo>
                    <a:pt x="3727086" y="1434"/>
                  </a:lnTo>
                  <a:lnTo>
                    <a:pt x="3749802" y="508"/>
                  </a:lnTo>
                  <a:close/>
                </a:path>
                <a:path w="4889500" h="508000">
                  <a:moveTo>
                    <a:pt x="3307841" y="508"/>
                  </a:moveTo>
                  <a:lnTo>
                    <a:pt x="3354069" y="3428"/>
                  </a:lnTo>
                  <a:lnTo>
                    <a:pt x="3392169" y="10922"/>
                  </a:lnTo>
                  <a:lnTo>
                    <a:pt x="3432510" y="25646"/>
                  </a:lnTo>
                  <a:lnTo>
                    <a:pt x="3451352" y="34289"/>
                  </a:lnTo>
                  <a:lnTo>
                    <a:pt x="3451352" y="132841"/>
                  </a:lnTo>
                  <a:lnTo>
                    <a:pt x="3439414" y="132841"/>
                  </a:lnTo>
                  <a:lnTo>
                    <a:pt x="3434206" y="128524"/>
                  </a:lnTo>
                  <a:lnTo>
                    <a:pt x="3427856" y="123316"/>
                  </a:lnTo>
                  <a:lnTo>
                    <a:pt x="3393820" y="99695"/>
                  </a:lnTo>
                  <a:lnTo>
                    <a:pt x="3352403" y="82442"/>
                  </a:lnTo>
                  <a:lnTo>
                    <a:pt x="3323970" y="79121"/>
                  </a:lnTo>
                  <a:lnTo>
                    <a:pt x="3313045" y="79549"/>
                  </a:lnTo>
                  <a:lnTo>
                    <a:pt x="3272143" y="90054"/>
                  </a:lnTo>
                  <a:lnTo>
                    <a:pt x="3237410" y="117449"/>
                  </a:lnTo>
                  <a:lnTo>
                    <a:pt x="3214661" y="163639"/>
                  </a:lnTo>
                  <a:lnTo>
                    <a:pt x="3209036" y="212216"/>
                  </a:lnTo>
                  <a:lnTo>
                    <a:pt x="3209722" y="230483"/>
                  </a:lnTo>
                  <a:lnTo>
                    <a:pt x="3219830" y="275971"/>
                  </a:lnTo>
                  <a:lnTo>
                    <a:pt x="3247009" y="316229"/>
                  </a:lnTo>
                  <a:lnTo>
                    <a:pt x="3284092" y="337565"/>
                  </a:lnTo>
                  <a:lnTo>
                    <a:pt x="3324479" y="344042"/>
                  </a:lnTo>
                  <a:lnTo>
                    <a:pt x="3334000" y="343685"/>
                  </a:lnTo>
                  <a:lnTo>
                    <a:pt x="3371470" y="335210"/>
                  </a:lnTo>
                  <a:lnTo>
                    <a:pt x="3409711" y="314737"/>
                  </a:lnTo>
                  <a:lnTo>
                    <a:pt x="3440429" y="290575"/>
                  </a:lnTo>
                  <a:lnTo>
                    <a:pt x="3451352" y="290575"/>
                  </a:lnTo>
                  <a:lnTo>
                    <a:pt x="3451352" y="387730"/>
                  </a:lnTo>
                  <a:lnTo>
                    <a:pt x="3443805" y="391038"/>
                  </a:lnTo>
                  <a:lnTo>
                    <a:pt x="3436413" y="394287"/>
                  </a:lnTo>
                  <a:lnTo>
                    <a:pt x="3400532" y="408559"/>
                  </a:lnTo>
                  <a:lnTo>
                    <a:pt x="3355593" y="419608"/>
                  </a:lnTo>
                  <a:lnTo>
                    <a:pt x="3307588" y="422655"/>
                  </a:lnTo>
                  <a:lnTo>
                    <a:pt x="3285366" y="421820"/>
                  </a:lnTo>
                  <a:lnTo>
                    <a:pt x="3243544" y="415101"/>
                  </a:lnTo>
                  <a:lnTo>
                    <a:pt x="3205418" y="401714"/>
                  </a:lnTo>
                  <a:lnTo>
                    <a:pt x="3172513" y="381851"/>
                  </a:lnTo>
                  <a:lnTo>
                    <a:pt x="3145081" y="355373"/>
                  </a:lnTo>
                  <a:lnTo>
                    <a:pt x="3123693" y="322329"/>
                  </a:lnTo>
                  <a:lnTo>
                    <a:pt x="3108715" y="282828"/>
                  </a:lnTo>
                  <a:lnTo>
                    <a:pt x="3101147" y="237108"/>
                  </a:lnTo>
                  <a:lnTo>
                    <a:pt x="3100197" y="211962"/>
                  </a:lnTo>
                  <a:lnTo>
                    <a:pt x="3101101" y="188358"/>
                  </a:lnTo>
                  <a:lnTo>
                    <a:pt x="3108340" y="144579"/>
                  </a:lnTo>
                  <a:lnTo>
                    <a:pt x="3122725" y="105404"/>
                  </a:lnTo>
                  <a:lnTo>
                    <a:pt x="3143732" y="71737"/>
                  </a:lnTo>
                  <a:lnTo>
                    <a:pt x="3170737" y="44261"/>
                  </a:lnTo>
                  <a:lnTo>
                    <a:pt x="3203503" y="23358"/>
                  </a:lnTo>
                  <a:lnTo>
                    <a:pt x="3242315" y="8812"/>
                  </a:lnTo>
                  <a:lnTo>
                    <a:pt x="3285126" y="1434"/>
                  </a:lnTo>
                  <a:lnTo>
                    <a:pt x="3307841" y="508"/>
                  </a:lnTo>
                  <a:close/>
                </a:path>
                <a:path w="4889500" h="508000">
                  <a:moveTo>
                    <a:pt x="2796413" y="0"/>
                  </a:moveTo>
                  <a:lnTo>
                    <a:pt x="2842656" y="3550"/>
                  </a:lnTo>
                  <a:lnTo>
                    <a:pt x="2883662" y="14208"/>
                  </a:lnTo>
                  <a:lnTo>
                    <a:pt x="2919428" y="31986"/>
                  </a:lnTo>
                  <a:lnTo>
                    <a:pt x="2949955" y="56896"/>
                  </a:lnTo>
                  <a:lnTo>
                    <a:pt x="2974459" y="87872"/>
                  </a:lnTo>
                  <a:lnTo>
                    <a:pt x="2991961" y="124015"/>
                  </a:lnTo>
                  <a:lnTo>
                    <a:pt x="3002462" y="165302"/>
                  </a:lnTo>
                  <a:lnTo>
                    <a:pt x="3005963" y="211709"/>
                  </a:lnTo>
                  <a:lnTo>
                    <a:pt x="3002486" y="257786"/>
                  </a:lnTo>
                  <a:lnTo>
                    <a:pt x="2992056" y="298862"/>
                  </a:lnTo>
                  <a:lnTo>
                    <a:pt x="2974673" y="334938"/>
                  </a:lnTo>
                  <a:lnTo>
                    <a:pt x="2950337" y="366013"/>
                  </a:lnTo>
                  <a:lnTo>
                    <a:pt x="2919803" y="391017"/>
                  </a:lnTo>
                  <a:lnTo>
                    <a:pt x="2883995" y="408876"/>
                  </a:lnTo>
                  <a:lnTo>
                    <a:pt x="2842877" y="419592"/>
                  </a:lnTo>
                  <a:lnTo>
                    <a:pt x="2796413" y="423163"/>
                  </a:lnTo>
                  <a:lnTo>
                    <a:pt x="2750095" y="419592"/>
                  </a:lnTo>
                  <a:lnTo>
                    <a:pt x="2709052" y="408876"/>
                  </a:lnTo>
                  <a:lnTo>
                    <a:pt x="2673272" y="391017"/>
                  </a:lnTo>
                  <a:lnTo>
                    <a:pt x="2642742" y="366013"/>
                  </a:lnTo>
                  <a:lnTo>
                    <a:pt x="2618406" y="334938"/>
                  </a:lnTo>
                  <a:lnTo>
                    <a:pt x="2601023" y="298862"/>
                  </a:lnTo>
                  <a:lnTo>
                    <a:pt x="2590593" y="257786"/>
                  </a:lnTo>
                  <a:lnTo>
                    <a:pt x="2587116" y="211709"/>
                  </a:lnTo>
                  <a:lnTo>
                    <a:pt x="2590593" y="165302"/>
                  </a:lnTo>
                  <a:lnTo>
                    <a:pt x="2601023" y="124015"/>
                  </a:lnTo>
                  <a:lnTo>
                    <a:pt x="2618406" y="87872"/>
                  </a:lnTo>
                  <a:lnTo>
                    <a:pt x="2642742" y="56896"/>
                  </a:lnTo>
                  <a:lnTo>
                    <a:pt x="2673272" y="31986"/>
                  </a:lnTo>
                  <a:lnTo>
                    <a:pt x="2709052" y="14208"/>
                  </a:lnTo>
                  <a:lnTo>
                    <a:pt x="2750095" y="3550"/>
                  </a:lnTo>
                  <a:lnTo>
                    <a:pt x="2796413" y="0"/>
                  </a:lnTo>
                  <a:close/>
                </a:path>
              </a:pathLst>
            </a:custGeom>
            <a:ln w="12700">
              <a:solidFill>
                <a:srgbClr val="F8FBF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06400" y="220979"/>
            <a:ext cx="8115934" cy="1417955"/>
            <a:chOff x="406400" y="220979"/>
            <a:chExt cx="8115934" cy="14179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6400" y="220979"/>
              <a:ext cx="8115554" cy="14175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64639" y="612139"/>
              <a:ext cx="5796534" cy="72415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68630" y="262889"/>
              <a:ext cx="7993380" cy="1295400"/>
            </a:xfrm>
            <a:custGeom>
              <a:avLst/>
              <a:gdLst/>
              <a:ahLst/>
              <a:cxnLst/>
              <a:rect l="l" t="t" r="r" b="b"/>
              <a:pathLst>
                <a:path w="7993380" h="1295400">
                  <a:moveTo>
                    <a:pt x="7910576" y="0"/>
                  </a:moveTo>
                  <a:lnTo>
                    <a:pt x="82740" y="0"/>
                  </a:lnTo>
                  <a:lnTo>
                    <a:pt x="50534" y="6506"/>
                  </a:lnTo>
                  <a:lnTo>
                    <a:pt x="24234" y="24241"/>
                  </a:lnTo>
                  <a:lnTo>
                    <a:pt x="6502" y="50524"/>
                  </a:lnTo>
                  <a:lnTo>
                    <a:pt x="0" y="82676"/>
                  </a:lnTo>
                  <a:lnTo>
                    <a:pt x="0" y="1212595"/>
                  </a:lnTo>
                  <a:lnTo>
                    <a:pt x="6502" y="1244822"/>
                  </a:lnTo>
                  <a:lnTo>
                    <a:pt x="24234" y="1271142"/>
                  </a:lnTo>
                  <a:lnTo>
                    <a:pt x="50534" y="1288891"/>
                  </a:lnTo>
                  <a:lnTo>
                    <a:pt x="82740" y="1295399"/>
                  </a:lnTo>
                  <a:lnTo>
                    <a:pt x="7910576" y="1295399"/>
                  </a:lnTo>
                  <a:lnTo>
                    <a:pt x="7942802" y="1288891"/>
                  </a:lnTo>
                  <a:lnTo>
                    <a:pt x="7969122" y="1271142"/>
                  </a:lnTo>
                  <a:lnTo>
                    <a:pt x="7986871" y="1244822"/>
                  </a:lnTo>
                  <a:lnTo>
                    <a:pt x="7993380" y="1212595"/>
                  </a:lnTo>
                  <a:lnTo>
                    <a:pt x="7993380" y="82676"/>
                  </a:lnTo>
                  <a:lnTo>
                    <a:pt x="7986871" y="50524"/>
                  </a:lnTo>
                  <a:lnTo>
                    <a:pt x="7969123" y="24241"/>
                  </a:lnTo>
                  <a:lnTo>
                    <a:pt x="7942802" y="6506"/>
                  </a:lnTo>
                  <a:lnTo>
                    <a:pt x="7910576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68630" y="262889"/>
              <a:ext cx="7993380" cy="1295400"/>
            </a:xfrm>
            <a:custGeom>
              <a:avLst/>
              <a:gdLst/>
              <a:ahLst/>
              <a:cxnLst/>
              <a:rect l="l" t="t" r="r" b="b"/>
              <a:pathLst>
                <a:path w="7993380" h="1295400">
                  <a:moveTo>
                    <a:pt x="0" y="82676"/>
                  </a:moveTo>
                  <a:lnTo>
                    <a:pt x="6502" y="50524"/>
                  </a:lnTo>
                  <a:lnTo>
                    <a:pt x="24234" y="24241"/>
                  </a:lnTo>
                  <a:lnTo>
                    <a:pt x="50534" y="6506"/>
                  </a:lnTo>
                  <a:lnTo>
                    <a:pt x="82740" y="0"/>
                  </a:lnTo>
                  <a:lnTo>
                    <a:pt x="7910576" y="0"/>
                  </a:lnTo>
                  <a:lnTo>
                    <a:pt x="7942802" y="6506"/>
                  </a:lnTo>
                  <a:lnTo>
                    <a:pt x="7969123" y="24241"/>
                  </a:lnTo>
                  <a:lnTo>
                    <a:pt x="7986871" y="50524"/>
                  </a:lnTo>
                  <a:lnTo>
                    <a:pt x="7993380" y="82676"/>
                  </a:lnTo>
                  <a:lnTo>
                    <a:pt x="7993380" y="1212595"/>
                  </a:lnTo>
                  <a:lnTo>
                    <a:pt x="7986871" y="1244822"/>
                  </a:lnTo>
                  <a:lnTo>
                    <a:pt x="7969122" y="1271142"/>
                  </a:lnTo>
                  <a:lnTo>
                    <a:pt x="7942802" y="1288891"/>
                  </a:lnTo>
                  <a:lnTo>
                    <a:pt x="7910576" y="1295399"/>
                  </a:lnTo>
                  <a:lnTo>
                    <a:pt x="82740" y="1295399"/>
                  </a:lnTo>
                  <a:lnTo>
                    <a:pt x="50534" y="1288891"/>
                  </a:lnTo>
                  <a:lnTo>
                    <a:pt x="24234" y="1271142"/>
                  </a:lnTo>
                  <a:lnTo>
                    <a:pt x="6502" y="1244822"/>
                  </a:lnTo>
                  <a:lnTo>
                    <a:pt x="0" y="1212595"/>
                  </a:lnTo>
                  <a:lnTo>
                    <a:pt x="0" y="82676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06133" rIns="0" bIns="0" rtlCol="0">
            <a:spAutoFit/>
          </a:bodyPr>
          <a:lstStyle/>
          <a:p>
            <a:pPr marL="1191895">
              <a:lnSpc>
                <a:spcPct val="100000"/>
              </a:lnSpc>
              <a:spcBef>
                <a:spcPts val="100"/>
              </a:spcBef>
            </a:pPr>
            <a:r>
              <a:rPr dirty="0"/>
              <a:t>Главная</a:t>
            </a:r>
            <a:r>
              <a:rPr spc="-10" dirty="0"/>
              <a:t> </a:t>
            </a:r>
            <a:r>
              <a:rPr dirty="0"/>
              <a:t>песня</a:t>
            </a:r>
            <a:r>
              <a:rPr spc="-50" dirty="0"/>
              <a:t> </a:t>
            </a:r>
            <a:r>
              <a:rPr dirty="0"/>
              <a:t>страны</a:t>
            </a:r>
            <a:r>
              <a:rPr spc="-20" dirty="0"/>
              <a:t> </a:t>
            </a:r>
            <a:r>
              <a:rPr dirty="0"/>
              <a:t>–</a:t>
            </a:r>
            <a:r>
              <a:rPr spc="-15" dirty="0"/>
              <a:t> </a:t>
            </a:r>
            <a:r>
              <a:rPr dirty="0"/>
              <a:t>это</a:t>
            </a:r>
            <a:r>
              <a:rPr spc="-30" dirty="0"/>
              <a:t> </a:t>
            </a:r>
            <a:r>
              <a:rPr dirty="0"/>
              <a:t>ее</a:t>
            </a:r>
            <a:r>
              <a:rPr spc="-30" dirty="0"/>
              <a:t> </a:t>
            </a:r>
            <a:r>
              <a:rPr spc="-10" dirty="0"/>
              <a:t>гимн.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551180" y="1661160"/>
            <a:ext cx="8214995" cy="5194935"/>
            <a:chOff x="551180" y="1661160"/>
            <a:chExt cx="8214995" cy="5194935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1180" y="1661160"/>
              <a:ext cx="1488694" cy="221005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613410" y="1703070"/>
              <a:ext cx="1366520" cy="2087880"/>
            </a:xfrm>
            <a:custGeom>
              <a:avLst/>
              <a:gdLst/>
              <a:ahLst/>
              <a:cxnLst/>
              <a:rect l="l" t="t" r="r" b="b"/>
              <a:pathLst>
                <a:path w="1366520" h="2087879">
                  <a:moveTo>
                    <a:pt x="1279271" y="0"/>
                  </a:moveTo>
                  <a:lnTo>
                    <a:pt x="87274" y="0"/>
                  </a:lnTo>
                  <a:lnTo>
                    <a:pt x="53304" y="6863"/>
                  </a:lnTo>
                  <a:lnTo>
                    <a:pt x="25563" y="25574"/>
                  </a:lnTo>
                  <a:lnTo>
                    <a:pt x="6858" y="53310"/>
                  </a:lnTo>
                  <a:lnTo>
                    <a:pt x="0" y="87249"/>
                  </a:lnTo>
                  <a:lnTo>
                    <a:pt x="0" y="2000630"/>
                  </a:lnTo>
                  <a:lnTo>
                    <a:pt x="6858" y="2034569"/>
                  </a:lnTo>
                  <a:lnTo>
                    <a:pt x="25563" y="2062305"/>
                  </a:lnTo>
                  <a:lnTo>
                    <a:pt x="53304" y="2081016"/>
                  </a:lnTo>
                  <a:lnTo>
                    <a:pt x="87274" y="2087879"/>
                  </a:lnTo>
                  <a:lnTo>
                    <a:pt x="1279271" y="2087879"/>
                  </a:lnTo>
                  <a:lnTo>
                    <a:pt x="1313209" y="2081016"/>
                  </a:lnTo>
                  <a:lnTo>
                    <a:pt x="1340945" y="2062305"/>
                  </a:lnTo>
                  <a:lnTo>
                    <a:pt x="1359656" y="2034569"/>
                  </a:lnTo>
                  <a:lnTo>
                    <a:pt x="1366520" y="2000630"/>
                  </a:lnTo>
                  <a:lnTo>
                    <a:pt x="1366520" y="87249"/>
                  </a:lnTo>
                  <a:lnTo>
                    <a:pt x="1359656" y="53310"/>
                  </a:lnTo>
                  <a:lnTo>
                    <a:pt x="1340945" y="25574"/>
                  </a:lnTo>
                  <a:lnTo>
                    <a:pt x="1313209" y="6863"/>
                  </a:lnTo>
                  <a:lnTo>
                    <a:pt x="1279271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13410" y="1703070"/>
              <a:ext cx="1366520" cy="2087880"/>
            </a:xfrm>
            <a:custGeom>
              <a:avLst/>
              <a:gdLst/>
              <a:ahLst/>
              <a:cxnLst/>
              <a:rect l="l" t="t" r="r" b="b"/>
              <a:pathLst>
                <a:path w="1366520" h="2087879">
                  <a:moveTo>
                    <a:pt x="0" y="87249"/>
                  </a:moveTo>
                  <a:lnTo>
                    <a:pt x="6858" y="53310"/>
                  </a:lnTo>
                  <a:lnTo>
                    <a:pt x="25563" y="25574"/>
                  </a:lnTo>
                  <a:lnTo>
                    <a:pt x="53304" y="6863"/>
                  </a:lnTo>
                  <a:lnTo>
                    <a:pt x="87274" y="0"/>
                  </a:lnTo>
                  <a:lnTo>
                    <a:pt x="1279271" y="0"/>
                  </a:lnTo>
                  <a:lnTo>
                    <a:pt x="1313209" y="6863"/>
                  </a:lnTo>
                  <a:lnTo>
                    <a:pt x="1340945" y="25574"/>
                  </a:lnTo>
                  <a:lnTo>
                    <a:pt x="1359656" y="53310"/>
                  </a:lnTo>
                  <a:lnTo>
                    <a:pt x="1366520" y="87249"/>
                  </a:lnTo>
                  <a:lnTo>
                    <a:pt x="1366520" y="2000630"/>
                  </a:lnTo>
                  <a:lnTo>
                    <a:pt x="1359656" y="2034569"/>
                  </a:lnTo>
                  <a:lnTo>
                    <a:pt x="1340945" y="2062305"/>
                  </a:lnTo>
                  <a:lnTo>
                    <a:pt x="1313209" y="2081016"/>
                  </a:lnTo>
                  <a:lnTo>
                    <a:pt x="1279271" y="2087879"/>
                  </a:lnTo>
                  <a:lnTo>
                    <a:pt x="87274" y="2087879"/>
                  </a:lnTo>
                  <a:lnTo>
                    <a:pt x="53304" y="2081016"/>
                  </a:lnTo>
                  <a:lnTo>
                    <a:pt x="25563" y="2062305"/>
                  </a:lnTo>
                  <a:lnTo>
                    <a:pt x="6858" y="2034569"/>
                  </a:lnTo>
                  <a:lnTo>
                    <a:pt x="0" y="2000630"/>
                  </a:lnTo>
                  <a:lnTo>
                    <a:pt x="0" y="87249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 descr="http://900igr.net/datas/strany/s.-Rossija-2.files/0008-008-1.Rossija-svjaschennaja-nasha-derzhava-Rossija-ljubimaja-nasha-strana.jpg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05000" y="1711960"/>
              <a:ext cx="6860794" cy="514375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28040" y="2275840"/>
              <a:ext cx="718820" cy="72136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06400" y="220979"/>
            <a:ext cx="8115934" cy="5738495"/>
            <a:chOff x="406400" y="220979"/>
            <a:chExt cx="8115934" cy="573849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6400" y="220979"/>
              <a:ext cx="8115554" cy="14175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2919" y="246379"/>
              <a:ext cx="8011414" cy="145567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68630" y="262889"/>
              <a:ext cx="7993380" cy="1295400"/>
            </a:xfrm>
            <a:custGeom>
              <a:avLst/>
              <a:gdLst/>
              <a:ahLst/>
              <a:cxnLst/>
              <a:rect l="l" t="t" r="r" b="b"/>
              <a:pathLst>
                <a:path w="7993380" h="1295400">
                  <a:moveTo>
                    <a:pt x="7910576" y="0"/>
                  </a:moveTo>
                  <a:lnTo>
                    <a:pt x="82740" y="0"/>
                  </a:lnTo>
                  <a:lnTo>
                    <a:pt x="50534" y="6506"/>
                  </a:lnTo>
                  <a:lnTo>
                    <a:pt x="24234" y="24241"/>
                  </a:lnTo>
                  <a:lnTo>
                    <a:pt x="6502" y="50524"/>
                  </a:lnTo>
                  <a:lnTo>
                    <a:pt x="0" y="82676"/>
                  </a:lnTo>
                  <a:lnTo>
                    <a:pt x="0" y="1212595"/>
                  </a:lnTo>
                  <a:lnTo>
                    <a:pt x="6502" y="1244822"/>
                  </a:lnTo>
                  <a:lnTo>
                    <a:pt x="24234" y="1271142"/>
                  </a:lnTo>
                  <a:lnTo>
                    <a:pt x="50534" y="1288891"/>
                  </a:lnTo>
                  <a:lnTo>
                    <a:pt x="82740" y="1295399"/>
                  </a:lnTo>
                  <a:lnTo>
                    <a:pt x="7910576" y="1295399"/>
                  </a:lnTo>
                  <a:lnTo>
                    <a:pt x="7942802" y="1288891"/>
                  </a:lnTo>
                  <a:lnTo>
                    <a:pt x="7969122" y="1271142"/>
                  </a:lnTo>
                  <a:lnTo>
                    <a:pt x="7986871" y="1244822"/>
                  </a:lnTo>
                  <a:lnTo>
                    <a:pt x="7993380" y="1212595"/>
                  </a:lnTo>
                  <a:lnTo>
                    <a:pt x="7993380" y="82676"/>
                  </a:lnTo>
                  <a:lnTo>
                    <a:pt x="7986871" y="50524"/>
                  </a:lnTo>
                  <a:lnTo>
                    <a:pt x="7969123" y="24241"/>
                  </a:lnTo>
                  <a:lnTo>
                    <a:pt x="7942802" y="6506"/>
                  </a:lnTo>
                  <a:lnTo>
                    <a:pt x="7910576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68630" y="262889"/>
              <a:ext cx="7993380" cy="1295400"/>
            </a:xfrm>
            <a:custGeom>
              <a:avLst/>
              <a:gdLst/>
              <a:ahLst/>
              <a:cxnLst/>
              <a:rect l="l" t="t" r="r" b="b"/>
              <a:pathLst>
                <a:path w="7993380" h="1295400">
                  <a:moveTo>
                    <a:pt x="0" y="82676"/>
                  </a:moveTo>
                  <a:lnTo>
                    <a:pt x="6502" y="50524"/>
                  </a:lnTo>
                  <a:lnTo>
                    <a:pt x="24234" y="24241"/>
                  </a:lnTo>
                  <a:lnTo>
                    <a:pt x="50534" y="6506"/>
                  </a:lnTo>
                  <a:lnTo>
                    <a:pt x="82740" y="0"/>
                  </a:lnTo>
                  <a:lnTo>
                    <a:pt x="7910576" y="0"/>
                  </a:lnTo>
                  <a:lnTo>
                    <a:pt x="7942802" y="6506"/>
                  </a:lnTo>
                  <a:lnTo>
                    <a:pt x="7969123" y="24241"/>
                  </a:lnTo>
                  <a:lnTo>
                    <a:pt x="7986871" y="50524"/>
                  </a:lnTo>
                  <a:lnTo>
                    <a:pt x="7993380" y="82676"/>
                  </a:lnTo>
                  <a:lnTo>
                    <a:pt x="7993380" y="1212595"/>
                  </a:lnTo>
                  <a:lnTo>
                    <a:pt x="7986871" y="1244822"/>
                  </a:lnTo>
                  <a:lnTo>
                    <a:pt x="7969122" y="1271142"/>
                  </a:lnTo>
                  <a:lnTo>
                    <a:pt x="7942802" y="1288891"/>
                  </a:lnTo>
                  <a:lnTo>
                    <a:pt x="7910576" y="1295399"/>
                  </a:lnTo>
                  <a:lnTo>
                    <a:pt x="82740" y="1295399"/>
                  </a:lnTo>
                  <a:lnTo>
                    <a:pt x="50534" y="1288891"/>
                  </a:lnTo>
                  <a:lnTo>
                    <a:pt x="24234" y="1271142"/>
                  </a:lnTo>
                  <a:lnTo>
                    <a:pt x="6502" y="1244822"/>
                  </a:lnTo>
                  <a:lnTo>
                    <a:pt x="0" y="1212595"/>
                  </a:lnTo>
                  <a:lnTo>
                    <a:pt x="0" y="82676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1179" y="1661160"/>
              <a:ext cx="4297934" cy="429793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6260" y="1846579"/>
              <a:ext cx="4082034" cy="401599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613409" y="1703069"/>
              <a:ext cx="4175760" cy="4175760"/>
            </a:xfrm>
            <a:custGeom>
              <a:avLst/>
              <a:gdLst/>
              <a:ahLst/>
              <a:cxnLst/>
              <a:rect l="l" t="t" r="r" b="b"/>
              <a:pathLst>
                <a:path w="4175760" h="4175760">
                  <a:moveTo>
                    <a:pt x="3909060" y="0"/>
                  </a:moveTo>
                  <a:lnTo>
                    <a:pt x="266712" y="0"/>
                  </a:lnTo>
                  <a:lnTo>
                    <a:pt x="218769" y="4296"/>
                  </a:lnTo>
                  <a:lnTo>
                    <a:pt x="173645" y="16682"/>
                  </a:lnTo>
                  <a:lnTo>
                    <a:pt x="132095" y="36406"/>
                  </a:lnTo>
                  <a:lnTo>
                    <a:pt x="94870" y="62716"/>
                  </a:lnTo>
                  <a:lnTo>
                    <a:pt x="62725" y="94858"/>
                  </a:lnTo>
                  <a:lnTo>
                    <a:pt x="36412" y="132080"/>
                  </a:lnTo>
                  <a:lnTo>
                    <a:pt x="16685" y="173629"/>
                  </a:lnTo>
                  <a:lnTo>
                    <a:pt x="4296" y="218753"/>
                  </a:lnTo>
                  <a:lnTo>
                    <a:pt x="0" y="266700"/>
                  </a:lnTo>
                  <a:lnTo>
                    <a:pt x="0" y="3909047"/>
                  </a:lnTo>
                  <a:lnTo>
                    <a:pt x="4296" y="3956990"/>
                  </a:lnTo>
                  <a:lnTo>
                    <a:pt x="16685" y="4002114"/>
                  </a:lnTo>
                  <a:lnTo>
                    <a:pt x="36412" y="4043664"/>
                  </a:lnTo>
                  <a:lnTo>
                    <a:pt x="62725" y="4080889"/>
                  </a:lnTo>
                  <a:lnTo>
                    <a:pt x="94870" y="4113034"/>
                  </a:lnTo>
                  <a:lnTo>
                    <a:pt x="132095" y="4139347"/>
                  </a:lnTo>
                  <a:lnTo>
                    <a:pt x="173645" y="4159074"/>
                  </a:lnTo>
                  <a:lnTo>
                    <a:pt x="218769" y="4171463"/>
                  </a:lnTo>
                  <a:lnTo>
                    <a:pt x="266712" y="4175759"/>
                  </a:lnTo>
                  <a:lnTo>
                    <a:pt x="3909060" y="4175759"/>
                  </a:lnTo>
                  <a:lnTo>
                    <a:pt x="3957006" y="4171463"/>
                  </a:lnTo>
                  <a:lnTo>
                    <a:pt x="4002130" y="4159074"/>
                  </a:lnTo>
                  <a:lnTo>
                    <a:pt x="4043680" y="4139347"/>
                  </a:lnTo>
                  <a:lnTo>
                    <a:pt x="4080901" y="4113034"/>
                  </a:lnTo>
                  <a:lnTo>
                    <a:pt x="4113043" y="4080889"/>
                  </a:lnTo>
                  <a:lnTo>
                    <a:pt x="4139353" y="4043664"/>
                  </a:lnTo>
                  <a:lnTo>
                    <a:pt x="4159077" y="4002114"/>
                  </a:lnTo>
                  <a:lnTo>
                    <a:pt x="4171463" y="3956990"/>
                  </a:lnTo>
                  <a:lnTo>
                    <a:pt x="4175760" y="3909047"/>
                  </a:lnTo>
                  <a:lnTo>
                    <a:pt x="4175760" y="266700"/>
                  </a:lnTo>
                  <a:lnTo>
                    <a:pt x="4171463" y="218753"/>
                  </a:lnTo>
                  <a:lnTo>
                    <a:pt x="4159077" y="173629"/>
                  </a:lnTo>
                  <a:lnTo>
                    <a:pt x="4139353" y="132079"/>
                  </a:lnTo>
                  <a:lnTo>
                    <a:pt x="4113043" y="94858"/>
                  </a:lnTo>
                  <a:lnTo>
                    <a:pt x="4080901" y="62716"/>
                  </a:lnTo>
                  <a:lnTo>
                    <a:pt x="4043679" y="36406"/>
                  </a:lnTo>
                  <a:lnTo>
                    <a:pt x="4002130" y="16682"/>
                  </a:lnTo>
                  <a:lnTo>
                    <a:pt x="3957006" y="4296"/>
                  </a:lnTo>
                  <a:lnTo>
                    <a:pt x="3909060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13409" y="1703069"/>
              <a:ext cx="4175760" cy="4175760"/>
            </a:xfrm>
            <a:custGeom>
              <a:avLst/>
              <a:gdLst/>
              <a:ahLst/>
              <a:cxnLst/>
              <a:rect l="l" t="t" r="r" b="b"/>
              <a:pathLst>
                <a:path w="4175760" h="4175760">
                  <a:moveTo>
                    <a:pt x="0" y="266700"/>
                  </a:moveTo>
                  <a:lnTo>
                    <a:pt x="4296" y="218753"/>
                  </a:lnTo>
                  <a:lnTo>
                    <a:pt x="16685" y="173629"/>
                  </a:lnTo>
                  <a:lnTo>
                    <a:pt x="36412" y="132080"/>
                  </a:lnTo>
                  <a:lnTo>
                    <a:pt x="62725" y="94858"/>
                  </a:lnTo>
                  <a:lnTo>
                    <a:pt x="94870" y="62716"/>
                  </a:lnTo>
                  <a:lnTo>
                    <a:pt x="132095" y="36406"/>
                  </a:lnTo>
                  <a:lnTo>
                    <a:pt x="173645" y="16682"/>
                  </a:lnTo>
                  <a:lnTo>
                    <a:pt x="218769" y="4296"/>
                  </a:lnTo>
                  <a:lnTo>
                    <a:pt x="266712" y="0"/>
                  </a:lnTo>
                  <a:lnTo>
                    <a:pt x="3909060" y="0"/>
                  </a:lnTo>
                  <a:lnTo>
                    <a:pt x="3957006" y="4296"/>
                  </a:lnTo>
                  <a:lnTo>
                    <a:pt x="4002130" y="16682"/>
                  </a:lnTo>
                  <a:lnTo>
                    <a:pt x="4043679" y="36406"/>
                  </a:lnTo>
                  <a:lnTo>
                    <a:pt x="4080901" y="62716"/>
                  </a:lnTo>
                  <a:lnTo>
                    <a:pt x="4113043" y="94858"/>
                  </a:lnTo>
                  <a:lnTo>
                    <a:pt x="4139353" y="132079"/>
                  </a:lnTo>
                  <a:lnTo>
                    <a:pt x="4159077" y="173629"/>
                  </a:lnTo>
                  <a:lnTo>
                    <a:pt x="4171463" y="218753"/>
                  </a:lnTo>
                  <a:lnTo>
                    <a:pt x="4175760" y="266700"/>
                  </a:lnTo>
                  <a:lnTo>
                    <a:pt x="4175760" y="3909047"/>
                  </a:lnTo>
                  <a:lnTo>
                    <a:pt x="4171463" y="3956990"/>
                  </a:lnTo>
                  <a:lnTo>
                    <a:pt x="4159077" y="4002114"/>
                  </a:lnTo>
                  <a:lnTo>
                    <a:pt x="4139353" y="4043664"/>
                  </a:lnTo>
                  <a:lnTo>
                    <a:pt x="4113043" y="4080889"/>
                  </a:lnTo>
                  <a:lnTo>
                    <a:pt x="4080901" y="4113034"/>
                  </a:lnTo>
                  <a:lnTo>
                    <a:pt x="4043680" y="4139347"/>
                  </a:lnTo>
                  <a:lnTo>
                    <a:pt x="4002130" y="4159074"/>
                  </a:lnTo>
                  <a:lnTo>
                    <a:pt x="3957006" y="4171463"/>
                  </a:lnTo>
                  <a:lnTo>
                    <a:pt x="3909060" y="4175759"/>
                  </a:lnTo>
                  <a:lnTo>
                    <a:pt x="266712" y="4175759"/>
                  </a:lnTo>
                  <a:lnTo>
                    <a:pt x="218769" y="4171463"/>
                  </a:lnTo>
                  <a:lnTo>
                    <a:pt x="173645" y="4159074"/>
                  </a:lnTo>
                  <a:lnTo>
                    <a:pt x="132095" y="4139347"/>
                  </a:lnTo>
                  <a:lnTo>
                    <a:pt x="94870" y="4113034"/>
                  </a:lnTo>
                  <a:lnTo>
                    <a:pt x="62725" y="4080889"/>
                  </a:lnTo>
                  <a:lnTo>
                    <a:pt x="36412" y="4043664"/>
                  </a:lnTo>
                  <a:lnTo>
                    <a:pt x="16685" y="4002114"/>
                  </a:lnTo>
                  <a:lnTo>
                    <a:pt x="4296" y="3956990"/>
                  </a:lnTo>
                  <a:lnTo>
                    <a:pt x="0" y="3909047"/>
                  </a:lnTo>
                  <a:lnTo>
                    <a:pt x="0" y="26670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715644" y="332359"/>
            <a:ext cx="7496175" cy="5285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Есть</a:t>
            </a:r>
            <a:r>
              <a:rPr sz="2400" i="1" spc="-7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у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России</a:t>
            </a:r>
            <a:r>
              <a:rPr sz="2400" i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r>
              <a:rPr sz="2400" i="1" spc="-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неофициальные</a:t>
            </a:r>
            <a:r>
              <a:rPr sz="2400" i="1" spc="-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символы.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То,</a:t>
            </a:r>
            <a:r>
              <a:rPr sz="2400" i="1" spc="-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25" dirty="0">
                <a:solidFill>
                  <a:srgbClr val="001F5F"/>
                </a:solidFill>
                <a:latin typeface="Comic Sans MS"/>
                <a:cs typeface="Comic Sans MS"/>
              </a:rPr>
              <a:t>что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отличает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ее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от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других стран,</a:t>
            </a:r>
            <a:r>
              <a:rPr sz="2400" i="1" spc="-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то,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чем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мы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по</a:t>
            </a:r>
            <a:r>
              <a:rPr sz="2400" i="1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праву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можем</a:t>
            </a:r>
            <a:r>
              <a:rPr sz="2400" i="1" spc="-10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гордиться!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620"/>
              </a:spcBef>
            </a:pPr>
            <a:endParaRPr sz="2400">
              <a:latin typeface="Comic Sans MS"/>
              <a:cs typeface="Comic Sans MS"/>
            </a:endParaRPr>
          </a:p>
          <a:p>
            <a:pPr marL="65405" marR="4179570">
              <a:lnSpc>
                <a:spcPct val="100000"/>
              </a:lnSpc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Символом</a:t>
            </a:r>
            <a:r>
              <a:rPr sz="2400" i="1" spc="-1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России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считается</a:t>
            </a:r>
            <a:r>
              <a:rPr sz="2400" i="1" spc="-10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берёза.</a:t>
            </a:r>
            <a:endParaRPr sz="2400">
              <a:latin typeface="Comic Sans MS"/>
              <a:cs typeface="Comic Sans MS"/>
            </a:endParaRPr>
          </a:p>
          <a:p>
            <a:pPr marL="65405" marR="3883660">
              <a:lnSpc>
                <a:spcPct val="100000"/>
              </a:lnSpc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Интересно,</a:t>
            </a:r>
            <a:r>
              <a:rPr sz="2400" i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что</a:t>
            </a:r>
            <a:r>
              <a:rPr sz="2400" i="1" spc="-7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берёза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стала</a:t>
            </a:r>
            <a:r>
              <a:rPr sz="2400" i="1" spc="-10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символом</a:t>
            </a:r>
            <a:r>
              <a:rPr sz="2400" i="1" spc="-7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России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благодаря</a:t>
            </a:r>
            <a:r>
              <a:rPr sz="2400" i="1" spc="-9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одному</a:t>
            </a:r>
            <a:endParaRPr sz="2400">
              <a:latin typeface="Comic Sans MS"/>
              <a:cs typeface="Comic Sans MS"/>
            </a:endParaRPr>
          </a:p>
          <a:p>
            <a:pPr marL="65405">
              <a:lnSpc>
                <a:spcPct val="100000"/>
              </a:lnSpc>
              <a:spcBef>
                <a:spcPts val="5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человеку.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этот</a:t>
            </a:r>
            <a:endParaRPr sz="2400">
              <a:latin typeface="Comic Sans MS"/>
              <a:cs typeface="Comic Sans MS"/>
            </a:endParaRPr>
          </a:p>
          <a:p>
            <a:pPr marL="65405">
              <a:lnSpc>
                <a:spcPct val="100000"/>
              </a:lnSpc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человек</a:t>
            </a:r>
            <a:r>
              <a:rPr sz="2400" i="1" spc="-25" dirty="0">
                <a:solidFill>
                  <a:srgbClr val="001F5F"/>
                </a:solidFill>
                <a:latin typeface="Comic Sans MS"/>
                <a:cs typeface="Comic Sans MS"/>
              </a:rPr>
              <a:t> 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Сергей</a:t>
            </a:r>
            <a:endParaRPr sz="2400">
              <a:latin typeface="Comic Sans MS"/>
              <a:cs typeface="Comic Sans MS"/>
            </a:endParaRPr>
          </a:p>
          <a:p>
            <a:pPr marL="65405" marR="3944620">
              <a:lnSpc>
                <a:spcPct val="100000"/>
              </a:lnSpc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Александрович</a:t>
            </a:r>
            <a:r>
              <a:rPr sz="2400" i="1" spc="-114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Есенин,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славивший</a:t>
            </a:r>
            <a:r>
              <a:rPr sz="2400" i="1" spc="-2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ее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в</a:t>
            </a:r>
            <a:r>
              <a:rPr sz="2400" i="1" spc="-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своих произведениях.</a:t>
            </a:r>
            <a:endParaRPr sz="2400">
              <a:latin typeface="Comic Sans MS"/>
              <a:cs typeface="Comic Sans MS"/>
            </a:endParaRPr>
          </a:p>
        </p:txBody>
      </p:sp>
      <p:pic>
        <p:nvPicPr>
          <p:cNvPr id="12" name="object 12" descr="http://www.best-grad.com/mkportal/modules/gallery/album/a_73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146040" y="1625600"/>
            <a:ext cx="3297173" cy="4396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06400" y="220979"/>
            <a:ext cx="8115934" cy="1481455"/>
            <a:chOff x="406400" y="220979"/>
            <a:chExt cx="8115934" cy="14814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6400" y="220979"/>
              <a:ext cx="8115554" cy="14175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8160" y="246379"/>
              <a:ext cx="7980933" cy="145567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68630" y="262889"/>
              <a:ext cx="7993380" cy="1295400"/>
            </a:xfrm>
            <a:custGeom>
              <a:avLst/>
              <a:gdLst/>
              <a:ahLst/>
              <a:cxnLst/>
              <a:rect l="l" t="t" r="r" b="b"/>
              <a:pathLst>
                <a:path w="7993380" h="1295400">
                  <a:moveTo>
                    <a:pt x="7910576" y="0"/>
                  </a:moveTo>
                  <a:lnTo>
                    <a:pt x="82740" y="0"/>
                  </a:lnTo>
                  <a:lnTo>
                    <a:pt x="50534" y="6506"/>
                  </a:lnTo>
                  <a:lnTo>
                    <a:pt x="24234" y="24241"/>
                  </a:lnTo>
                  <a:lnTo>
                    <a:pt x="6502" y="50524"/>
                  </a:lnTo>
                  <a:lnTo>
                    <a:pt x="0" y="82676"/>
                  </a:lnTo>
                  <a:lnTo>
                    <a:pt x="0" y="1212595"/>
                  </a:lnTo>
                  <a:lnTo>
                    <a:pt x="6502" y="1244822"/>
                  </a:lnTo>
                  <a:lnTo>
                    <a:pt x="24234" y="1271142"/>
                  </a:lnTo>
                  <a:lnTo>
                    <a:pt x="50534" y="1288891"/>
                  </a:lnTo>
                  <a:lnTo>
                    <a:pt x="82740" y="1295399"/>
                  </a:lnTo>
                  <a:lnTo>
                    <a:pt x="7910576" y="1295399"/>
                  </a:lnTo>
                  <a:lnTo>
                    <a:pt x="7942802" y="1288891"/>
                  </a:lnTo>
                  <a:lnTo>
                    <a:pt x="7969122" y="1271142"/>
                  </a:lnTo>
                  <a:lnTo>
                    <a:pt x="7986871" y="1244822"/>
                  </a:lnTo>
                  <a:lnTo>
                    <a:pt x="7993380" y="1212595"/>
                  </a:lnTo>
                  <a:lnTo>
                    <a:pt x="7993380" y="82676"/>
                  </a:lnTo>
                  <a:lnTo>
                    <a:pt x="7986871" y="50524"/>
                  </a:lnTo>
                  <a:lnTo>
                    <a:pt x="7969123" y="24241"/>
                  </a:lnTo>
                  <a:lnTo>
                    <a:pt x="7942802" y="6506"/>
                  </a:lnTo>
                  <a:lnTo>
                    <a:pt x="7910576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68630" y="262889"/>
              <a:ext cx="7993380" cy="1295400"/>
            </a:xfrm>
            <a:custGeom>
              <a:avLst/>
              <a:gdLst/>
              <a:ahLst/>
              <a:cxnLst/>
              <a:rect l="l" t="t" r="r" b="b"/>
              <a:pathLst>
                <a:path w="7993380" h="1295400">
                  <a:moveTo>
                    <a:pt x="0" y="82676"/>
                  </a:moveTo>
                  <a:lnTo>
                    <a:pt x="6502" y="50524"/>
                  </a:lnTo>
                  <a:lnTo>
                    <a:pt x="24234" y="24241"/>
                  </a:lnTo>
                  <a:lnTo>
                    <a:pt x="50534" y="6506"/>
                  </a:lnTo>
                  <a:lnTo>
                    <a:pt x="82740" y="0"/>
                  </a:lnTo>
                  <a:lnTo>
                    <a:pt x="7910576" y="0"/>
                  </a:lnTo>
                  <a:lnTo>
                    <a:pt x="7942802" y="6506"/>
                  </a:lnTo>
                  <a:lnTo>
                    <a:pt x="7969123" y="24241"/>
                  </a:lnTo>
                  <a:lnTo>
                    <a:pt x="7986871" y="50524"/>
                  </a:lnTo>
                  <a:lnTo>
                    <a:pt x="7993380" y="82676"/>
                  </a:lnTo>
                  <a:lnTo>
                    <a:pt x="7993380" y="1212595"/>
                  </a:lnTo>
                  <a:lnTo>
                    <a:pt x="7986871" y="1244822"/>
                  </a:lnTo>
                  <a:lnTo>
                    <a:pt x="7969122" y="1271142"/>
                  </a:lnTo>
                  <a:lnTo>
                    <a:pt x="7942802" y="1288891"/>
                  </a:lnTo>
                  <a:lnTo>
                    <a:pt x="7910576" y="1295399"/>
                  </a:lnTo>
                  <a:lnTo>
                    <a:pt x="82740" y="1295399"/>
                  </a:lnTo>
                  <a:lnTo>
                    <a:pt x="50534" y="1288891"/>
                  </a:lnTo>
                  <a:lnTo>
                    <a:pt x="24234" y="1271142"/>
                  </a:lnTo>
                  <a:lnTo>
                    <a:pt x="6502" y="1244822"/>
                  </a:lnTo>
                  <a:lnTo>
                    <a:pt x="0" y="1212595"/>
                  </a:lnTo>
                  <a:lnTo>
                    <a:pt x="0" y="82676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375920" y="1750060"/>
            <a:ext cx="4054475" cy="2553335"/>
            <a:chOff x="375920" y="1750060"/>
            <a:chExt cx="4054475" cy="2553335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6400" y="1803400"/>
              <a:ext cx="4010914" cy="235483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5920" y="1750060"/>
              <a:ext cx="4054094" cy="255295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68630" y="1845310"/>
              <a:ext cx="3888740" cy="2232660"/>
            </a:xfrm>
            <a:custGeom>
              <a:avLst/>
              <a:gdLst/>
              <a:ahLst/>
              <a:cxnLst/>
              <a:rect l="l" t="t" r="r" b="b"/>
              <a:pathLst>
                <a:path w="3888740" h="2232660">
                  <a:moveTo>
                    <a:pt x="3746119" y="0"/>
                  </a:moveTo>
                  <a:lnTo>
                    <a:pt x="142595" y="0"/>
                  </a:lnTo>
                  <a:lnTo>
                    <a:pt x="97524" y="7273"/>
                  </a:lnTo>
                  <a:lnTo>
                    <a:pt x="58380" y="27525"/>
                  </a:lnTo>
                  <a:lnTo>
                    <a:pt x="27512" y="58402"/>
                  </a:lnTo>
                  <a:lnTo>
                    <a:pt x="7269" y="97552"/>
                  </a:lnTo>
                  <a:lnTo>
                    <a:pt x="0" y="142620"/>
                  </a:lnTo>
                  <a:lnTo>
                    <a:pt x="0" y="2090039"/>
                  </a:lnTo>
                  <a:lnTo>
                    <a:pt x="7269" y="2135107"/>
                  </a:lnTo>
                  <a:lnTo>
                    <a:pt x="27512" y="2174257"/>
                  </a:lnTo>
                  <a:lnTo>
                    <a:pt x="58380" y="2205134"/>
                  </a:lnTo>
                  <a:lnTo>
                    <a:pt x="97524" y="2225386"/>
                  </a:lnTo>
                  <a:lnTo>
                    <a:pt x="142595" y="2232660"/>
                  </a:lnTo>
                  <a:lnTo>
                    <a:pt x="3746119" y="2232660"/>
                  </a:lnTo>
                  <a:lnTo>
                    <a:pt x="3791187" y="2225386"/>
                  </a:lnTo>
                  <a:lnTo>
                    <a:pt x="3830337" y="2205134"/>
                  </a:lnTo>
                  <a:lnTo>
                    <a:pt x="3861214" y="2174257"/>
                  </a:lnTo>
                  <a:lnTo>
                    <a:pt x="3881466" y="2135107"/>
                  </a:lnTo>
                  <a:lnTo>
                    <a:pt x="3888740" y="2090039"/>
                  </a:lnTo>
                  <a:lnTo>
                    <a:pt x="3888740" y="142620"/>
                  </a:lnTo>
                  <a:lnTo>
                    <a:pt x="3881466" y="97552"/>
                  </a:lnTo>
                  <a:lnTo>
                    <a:pt x="3861214" y="58402"/>
                  </a:lnTo>
                  <a:lnTo>
                    <a:pt x="3830337" y="27525"/>
                  </a:lnTo>
                  <a:lnTo>
                    <a:pt x="3791187" y="7273"/>
                  </a:lnTo>
                  <a:lnTo>
                    <a:pt x="3746119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68630" y="1845310"/>
              <a:ext cx="3888740" cy="2232660"/>
            </a:xfrm>
            <a:custGeom>
              <a:avLst/>
              <a:gdLst/>
              <a:ahLst/>
              <a:cxnLst/>
              <a:rect l="l" t="t" r="r" b="b"/>
              <a:pathLst>
                <a:path w="3888740" h="2232660">
                  <a:moveTo>
                    <a:pt x="0" y="142620"/>
                  </a:moveTo>
                  <a:lnTo>
                    <a:pt x="7269" y="97552"/>
                  </a:lnTo>
                  <a:lnTo>
                    <a:pt x="27512" y="58402"/>
                  </a:lnTo>
                  <a:lnTo>
                    <a:pt x="58380" y="27525"/>
                  </a:lnTo>
                  <a:lnTo>
                    <a:pt x="97524" y="7273"/>
                  </a:lnTo>
                  <a:lnTo>
                    <a:pt x="142595" y="0"/>
                  </a:lnTo>
                  <a:lnTo>
                    <a:pt x="3746119" y="0"/>
                  </a:lnTo>
                  <a:lnTo>
                    <a:pt x="3791187" y="7273"/>
                  </a:lnTo>
                  <a:lnTo>
                    <a:pt x="3830337" y="27525"/>
                  </a:lnTo>
                  <a:lnTo>
                    <a:pt x="3861214" y="58402"/>
                  </a:lnTo>
                  <a:lnTo>
                    <a:pt x="3881466" y="97552"/>
                  </a:lnTo>
                  <a:lnTo>
                    <a:pt x="3888740" y="142620"/>
                  </a:lnTo>
                  <a:lnTo>
                    <a:pt x="3888740" y="2090039"/>
                  </a:lnTo>
                  <a:lnTo>
                    <a:pt x="3881466" y="2135107"/>
                  </a:lnTo>
                  <a:lnTo>
                    <a:pt x="3861214" y="2174257"/>
                  </a:lnTo>
                  <a:lnTo>
                    <a:pt x="3830337" y="2205134"/>
                  </a:lnTo>
                  <a:lnTo>
                    <a:pt x="3791187" y="2225386"/>
                  </a:lnTo>
                  <a:lnTo>
                    <a:pt x="3746119" y="2232660"/>
                  </a:lnTo>
                  <a:lnTo>
                    <a:pt x="142595" y="2232660"/>
                  </a:lnTo>
                  <a:lnTo>
                    <a:pt x="97524" y="2225386"/>
                  </a:lnTo>
                  <a:lnTo>
                    <a:pt x="58380" y="2205134"/>
                  </a:lnTo>
                  <a:lnTo>
                    <a:pt x="27512" y="2174257"/>
                  </a:lnTo>
                  <a:lnTo>
                    <a:pt x="7269" y="2135107"/>
                  </a:lnTo>
                  <a:lnTo>
                    <a:pt x="0" y="2090039"/>
                  </a:lnTo>
                  <a:lnTo>
                    <a:pt x="0" y="14262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88327" y="332359"/>
            <a:ext cx="7607934" cy="3725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0335" algn="ctr">
              <a:lnSpc>
                <a:spcPct val="100000"/>
              </a:lnSpc>
              <a:spcBef>
                <a:spcPts val="100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Русская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матрёшка,</a:t>
            </a:r>
            <a:r>
              <a:rPr sz="2400" i="1" spc="-7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наверное,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самый</a:t>
            </a:r>
            <a:r>
              <a:rPr sz="2400" i="1" spc="-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популярный</a:t>
            </a:r>
            <a:endParaRPr sz="2400">
              <a:latin typeface="Comic Sans MS"/>
              <a:cs typeface="Comic Sans MS"/>
            </a:endParaRPr>
          </a:p>
          <a:p>
            <a:pPr marL="142240" algn="ctr">
              <a:lnSpc>
                <a:spcPct val="100000"/>
              </a:lnSpc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национальный</a:t>
            </a:r>
            <a:r>
              <a:rPr sz="2400" i="1" spc="-7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сувенир.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Широкую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славу</a:t>
            </a:r>
            <a:r>
              <a:rPr sz="2400" i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завоевала</a:t>
            </a:r>
            <a:endParaRPr sz="2400">
              <a:latin typeface="Comic Sans MS"/>
              <a:cs typeface="Comic Sans MS"/>
            </a:endParaRPr>
          </a:p>
          <a:p>
            <a:pPr marL="144780" algn="ctr">
              <a:lnSpc>
                <a:spcPct val="100000"/>
              </a:lnSpc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она</a:t>
            </a:r>
            <a:r>
              <a:rPr sz="2400" i="1" spc="-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далеко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за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рубежом.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3200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Русские</a:t>
            </a:r>
            <a:r>
              <a:rPr sz="2400" i="1" spc="-7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матрёшки</a:t>
            </a:r>
            <a:endParaRPr sz="2400">
              <a:latin typeface="Comic Sans MS"/>
              <a:cs typeface="Comic Sans MS"/>
            </a:endParaRPr>
          </a:p>
          <a:p>
            <a:pPr marL="12700" marR="4070985">
              <a:lnSpc>
                <a:spcPct val="100000"/>
              </a:lnSpc>
              <a:spcBef>
                <a:spcPts val="5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пользуются</a:t>
            </a:r>
            <a:r>
              <a:rPr sz="2400" i="1" spc="-11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большой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известностью.</a:t>
            </a:r>
            <a:r>
              <a:rPr sz="2400" i="1" spc="-10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Сейчас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уже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трудно</a:t>
            </a:r>
            <a:r>
              <a:rPr sz="2400" i="1" spc="-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представить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Россию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без</a:t>
            </a:r>
            <a:r>
              <a:rPr sz="2400" i="1" spc="-6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этой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деревянной</a:t>
            </a:r>
            <a:r>
              <a:rPr sz="2400" i="1" spc="-12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куклы.</a:t>
            </a:r>
            <a:endParaRPr sz="2400">
              <a:latin typeface="Comic Sans MS"/>
              <a:cs typeface="Comic Sans MS"/>
            </a:endParaRPr>
          </a:p>
        </p:txBody>
      </p:sp>
      <p:pic>
        <p:nvPicPr>
          <p:cNvPr id="13" name="object 13" descr="http://nnwelcome.ru/img/8.gif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356100" y="2204720"/>
            <a:ext cx="4787900" cy="360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9379" y="96519"/>
            <a:ext cx="8522335" cy="4059554"/>
            <a:chOff x="119379" y="96519"/>
            <a:chExt cx="8522335" cy="4059554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9379" y="220980"/>
              <a:ext cx="8402574" cy="18493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2559" y="96519"/>
              <a:ext cx="8478774" cy="218719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81609" y="262890"/>
              <a:ext cx="8280400" cy="1727200"/>
            </a:xfrm>
            <a:custGeom>
              <a:avLst/>
              <a:gdLst/>
              <a:ahLst/>
              <a:cxnLst/>
              <a:rect l="l" t="t" r="r" b="b"/>
              <a:pathLst>
                <a:path w="8280400" h="1727200">
                  <a:moveTo>
                    <a:pt x="8170037" y="0"/>
                  </a:moveTo>
                  <a:lnTo>
                    <a:pt x="110312" y="0"/>
                  </a:lnTo>
                  <a:lnTo>
                    <a:pt x="67374" y="8671"/>
                  </a:lnTo>
                  <a:lnTo>
                    <a:pt x="32310" y="32321"/>
                  </a:lnTo>
                  <a:lnTo>
                    <a:pt x="8669" y="67401"/>
                  </a:lnTo>
                  <a:lnTo>
                    <a:pt x="0" y="110362"/>
                  </a:lnTo>
                  <a:lnTo>
                    <a:pt x="0" y="1616836"/>
                  </a:lnTo>
                  <a:lnTo>
                    <a:pt x="8669" y="1659798"/>
                  </a:lnTo>
                  <a:lnTo>
                    <a:pt x="32310" y="1694878"/>
                  </a:lnTo>
                  <a:lnTo>
                    <a:pt x="67374" y="1718528"/>
                  </a:lnTo>
                  <a:lnTo>
                    <a:pt x="110312" y="1727199"/>
                  </a:lnTo>
                  <a:lnTo>
                    <a:pt x="8170037" y="1727199"/>
                  </a:lnTo>
                  <a:lnTo>
                    <a:pt x="8212998" y="1718528"/>
                  </a:lnTo>
                  <a:lnTo>
                    <a:pt x="8248078" y="1694878"/>
                  </a:lnTo>
                  <a:lnTo>
                    <a:pt x="8271728" y="1659798"/>
                  </a:lnTo>
                  <a:lnTo>
                    <a:pt x="8280400" y="1616836"/>
                  </a:lnTo>
                  <a:lnTo>
                    <a:pt x="8280400" y="110362"/>
                  </a:lnTo>
                  <a:lnTo>
                    <a:pt x="8271728" y="67401"/>
                  </a:lnTo>
                  <a:lnTo>
                    <a:pt x="8248078" y="32321"/>
                  </a:lnTo>
                  <a:lnTo>
                    <a:pt x="8212998" y="8671"/>
                  </a:lnTo>
                  <a:lnTo>
                    <a:pt x="8170037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1609" y="262890"/>
              <a:ext cx="8280400" cy="1727200"/>
            </a:xfrm>
            <a:custGeom>
              <a:avLst/>
              <a:gdLst/>
              <a:ahLst/>
              <a:cxnLst/>
              <a:rect l="l" t="t" r="r" b="b"/>
              <a:pathLst>
                <a:path w="8280400" h="1727200">
                  <a:moveTo>
                    <a:pt x="0" y="110362"/>
                  </a:moveTo>
                  <a:lnTo>
                    <a:pt x="8669" y="67401"/>
                  </a:lnTo>
                  <a:lnTo>
                    <a:pt x="32310" y="32321"/>
                  </a:lnTo>
                  <a:lnTo>
                    <a:pt x="67374" y="8671"/>
                  </a:lnTo>
                  <a:lnTo>
                    <a:pt x="110312" y="0"/>
                  </a:lnTo>
                  <a:lnTo>
                    <a:pt x="8170037" y="0"/>
                  </a:lnTo>
                  <a:lnTo>
                    <a:pt x="8212998" y="8671"/>
                  </a:lnTo>
                  <a:lnTo>
                    <a:pt x="8248078" y="32321"/>
                  </a:lnTo>
                  <a:lnTo>
                    <a:pt x="8271728" y="67401"/>
                  </a:lnTo>
                  <a:lnTo>
                    <a:pt x="8280400" y="110362"/>
                  </a:lnTo>
                  <a:lnTo>
                    <a:pt x="8280400" y="1616836"/>
                  </a:lnTo>
                  <a:lnTo>
                    <a:pt x="8271728" y="1659798"/>
                  </a:lnTo>
                  <a:lnTo>
                    <a:pt x="8248078" y="1694878"/>
                  </a:lnTo>
                  <a:lnTo>
                    <a:pt x="8212998" y="1718528"/>
                  </a:lnTo>
                  <a:lnTo>
                    <a:pt x="8170037" y="1727199"/>
                  </a:lnTo>
                  <a:lnTo>
                    <a:pt x="110312" y="1727199"/>
                  </a:lnTo>
                  <a:lnTo>
                    <a:pt x="67374" y="1718528"/>
                  </a:lnTo>
                  <a:lnTo>
                    <a:pt x="32310" y="1694878"/>
                  </a:lnTo>
                  <a:lnTo>
                    <a:pt x="8669" y="1659798"/>
                  </a:lnTo>
                  <a:lnTo>
                    <a:pt x="0" y="1616836"/>
                  </a:lnTo>
                  <a:lnTo>
                    <a:pt x="0" y="11036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0499" y="1948180"/>
              <a:ext cx="4010914" cy="213893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4939" y="1968499"/>
              <a:ext cx="4051554" cy="218719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52729" y="1990090"/>
              <a:ext cx="3888740" cy="2016760"/>
            </a:xfrm>
            <a:custGeom>
              <a:avLst/>
              <a:gdLst/>
              <a:ahLst/>
              <a:cxnLst/>
              <a:rect l="l" t="t" r="r" b="b"/>
              <a:pathLst>
                <a:path w="3888740" h="2016760">
                  <a:moveTo>
                    <a:pt x="3759962" y="0"/>
                  </a:moveTo>
                  <a:lnTo>
                    <a:pt x="128803" y="0"/>
                  </a:lnTo>
                  <a:lnTo>
                    <a:pt x="78668" y="10120"/>
                  </a:lnTo>
                  <a:lnTo>
                    <a:pt x="37726" y="37719"/>
                  </a:lnTo>
                  <a:lnTo>
                    <a:pt x="10122" y="78652"/>
                  </a:lnTo>
                  <a:lnTo>
                    <a:pt x="0" y="128777"/>
                  </a:lnTo>
                  <a:lnTo>
                    <a:pt x="0" y="1887982"/>
                  </a:lnTo>
                  <a:lnTo>
                    <a:pt x="10122" y="1938107"/>
                  </a:lnTo>
                  <a:lnTo>
                    <a:pt x="37726" y="1979041"/>
                  </a:lnTo>
                  <a:lnTo>
                    <a:pt x="78668" y="2006639"/>
                  </a:lnTo>
                  <a:lnTo>
                    <a:pt x="128803" y="2016760"/>
                  </a:lnTo>
                  <a:lnTo>
                    <a:pt x="3759962" y="2016760"/>
                  </a:lnTo>
                  <a:lnTo>
                    <a:pt x="3810087" y="2006639"/>
                  </a:lnTo>
                  <a:lnTo>
                    <a:pt x="3851021" y="1979041"/>
                  </a:lnTo>
                  <a:lnTo>
                    <a:pt x="3878619" y="1938107"/>
                  </a:lnTo>
                  <a:lnTo>
                    <a:pt x="3888740" y="1887982"/>
                  </a:lnTo>
                  <a:lnTo>
                    <a:pt x="3888740" y="128777"/>
                  </a:lnTo>
                  <a:lnTo>
                    <a:pt x="3878619" y="78652"/>
                  </a:lnTo>
                  <a:lnTo>
                    <a:pt x="3851021" y="37719"/>
                  </a:lnTo>
                  <a:lnTo>
                    <a:pt x="3810087" y="10120"/>
                  </a:lnTo>
                  <a:lnTo>
                    <a:pt x="3759962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52729" y="1990090"/>
              <a:ext cx="3888740" cy="2016760"/>
            </a:xfrm>
            <a:custGeom>
              <a:avLst/>
              <a:gdLst/>
              <a:ahLst/>
              <a:cxnLst/>
              <a:rect l="l" t="t" r="r" b="b"/>
              <a:pathLst>
                <a:path w="3888740" h="2016760">
                  <a:moveTo>
                    <a:pt x="0" y="128777"/>
                  </a:moveTo>
                  <a:lnTo>
                    <a:pt x="10122" y="78652"/>
                  </a:lnTo>
                  <a:lnTo>
                    <a:pt x="37726" y="37719"/>
                  </a:lnTo>
                  <a:lnTo>
                    <a:pt x="78668" y="10120"/>
                  </a:lnTo>
                  <a:lnTo>
                    <a:pt x="128803" y="0"/>
                  </a:lnTo>
                  <a:lnTo>
                    <a:pt x="3759962" y="0"/>
                  </a:lnTo>
                  <a:lnTo>
                    <a:pt x="3810087" y="10120"/>
                  </a:lnTo>
                  <a:lnTo>
                    <a:pt x="3851021" y="37719"/>
                  </a:lnTo>
                  <a:lnTo>
                    <a:pt x="3878619" y="78652"/>
                  </a:lnTo>
                  <a:lnTo>
                    <a:pt x="3888740" y="128777"/>
                  </a:lnTo>
                  <a:lnTo>
                    <a:pt x="3888740" y="1887982"/>
                  </a:lnTo>
                  <a:lnTo>
                    <a:pt x="3878619" y="1938107"/>
                  </a:lnTo>
                  <a:lnTo>
                    <a:pt x="3851021" y="1979041"/>
                  </a:lnTo>
                  <a:lnTo>
                    <a:pt x="3810087" y="2006639"/>
                  </a:lnTo>
                  <a:lnTo>
                    <a:pt x="3759962" y="2016760"/>
                  </a:lnTo>
                  <a:lnTo>
                    <a:pt x="128803" y="2016760"/>
                  </a:lnTo>
                  <a:lnTo>
                    <a:pt x="78668" y="2006639"/>
                  </a:lnTo>
                  <a:lnTo>
                    <a:pt x="37726" y="1979041"/>
                  </a:lnTo>
                  <a:lnTo>
                    <a:pt x="10122" y="1938107"/>
                  </a:lnTo>
                  <a:lnTo>
                    <a:pt x="0" y="1887982"/>
                  </a:lnTo>
                  <a:lnTo>
                    <a:pt x="0" y="128777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67982" y="182498"/>
            <a:ext cx="7966709" cy="37280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370">
              <a:lnSpc>
                <a:spcPct val="100000"/>
              </a:lnSpc>
              <a:spcBef>
                <a:spcPts val="100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Медведь</a:t>
            </a:r>
            <a:r>
              <a:rPr sz="2400" i="1" spc="-7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–</a:t>
            </a:r>
            <a:r>
              <a:rPr sz="2400" i="1" spc="-8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ещё</a:t>
            </a:r>
            <a:r>
              <a:rPr sz="2400" i="1" spc="-7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один</a:t>
            </a:r>
            <a:r>
              <a:rPr sz="2400" i="1" spc="-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неофициальный</a:t>
            </a:r>
            <a:r>
              <a:rPr sz="2400" i="1" spc="-7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символ</a:t>
            </a:r>
            <a:r>
              <a:rPr sz="2400" i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России.</a:t>
            </a:r>
            <a:endParaRPr sz="2400">
              <a:latin typeface="Comic Sans MS"/>
              <a:cs typeface="Comic Sans MS"/>
            </a:endParaRPr>
          </a:p>
          <a:p>
            <a:pPr marL="19050" marR="76200" indent="635000">
              <a:lnSpc>
                <a:spcPct val="100000"/>
              </a:lnSpc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Медведь</a:t>
            </a:r>
            <a:r>
              <a:rPr sz="2400" i="1" spc="-6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–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это</a:t>
            </a:r>
            <a:r>
              <a:rPr sz="2400" i="1" spc="-8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символ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добродушия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r>
              <a:rPr sz="2400" i="1" spc="-6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ярости,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богатырской</a:t>
            </a:r>
            <a:r>
              <a:rPr sz="2400" i="1" spc="-8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силы.</a:t>
            </a:r>
            <a:r>
              <a:rPr sz="2400" i="1" spc="-10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Русских</a:t>
            </a:r>
            <a:r>
              <a:rPr sz="2400" i="1" spc="-7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сравнивают</a:t>
            </a:r>
            <a:r>
              <a:rPr sz="2400" i="1" spc="-8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</a:t>
            </a:r>
            <a:r>
              <a:rPr sz="2400" i="1" spc="-10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медведями</a:t>
            </a:r>
            <a:endParaRPr sz="2400">
              <a:latin typeface="Comic Sans MS"/>
              <a:cs typeface="Comic Sans MS"/>
            </a:endParaRPr>
          </a:p>
          <a:p>
            <a:pPr marR="47625" algn="ctr">
              <a:lnSpc>
                <a:spcPct val="100000"/>
              </a:lnSpc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в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их</a:t>
            </a:r>
            <a:r>
              <a:rPr sz="2400" i="1" spc="-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нерасторопности</a:t>
            </a:r>
            <a:r>
              <a:rPr sz="2400" i="1" spc="-7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незлобливости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умении</a:t>
            </a:r>
            <a:endParaRPr sz="2400">
              <a:latin typeface="Comic Sans MS"/>
              <a:cs typeface="Comic Sans MS"/>
            </a:endParaRPr>
          </a:p>
          <a:p>
            <a:pPr marR="53975" algn="ctr">
              <a:lnSpc>
                <a:spcPct val="100000"/>
              </a:lnSpc>
              <a:spcBef>
                <a:spcPts val="5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постоять</a:t>
            </a:r>
            <a:r>
              <a:rPr sz="2400" i="1" spc="-8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за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себя.</a:t>
            </a:r>
            <a:endParaRPr sz="2400">
              <a:latin typeface="Comic Sans MS"/>
              <a:cs typeface="Comic Sans MS"/>
            </a:endParaRPr>
          </a:p>
          <a:p>
            <a:pPr marL="12065" marR="5365115" indent="-81280" algn="ctr">
              <a:lnSpc>
                <a:spcPct val="100000"/>
              </a:lnSpc>
              <a:spcBef>
                <a:spcPts val="340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Недаром</a:t>
            </a:r>
            <a:r>
              <a:rPr sz="2400" i="1" spc="-7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именно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медведя</a:t>
            </a:r>
            <a:r>
              <a:rPr sz="2400" i="1" spc="-1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выбрали</a:t>
            </a:r>
            <a:endParaRPr sz="2400">
              <a:latin typeface="Comic Sans MS"/>
              <a:cs typeface="Comic Sans MS"/>
            </a:endParaRPr>
          </a:p>
          <a:p>
            <a:pPr marL="12700" marR="4432935" algn="just">
              <a:lnSpc>
                <a:spcPct val="100000"/>
              </a:lnSpc>
              <a:spcBef>
                <a:spcPts val="5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символом</a:t>
            </a:r>
            <a:r>
              <a:rPr sz="2400" i="1" spc="-114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Олимпиады,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проходившей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в</a:t>
            </a:r>
            <a:r>
              <a:rPr sz="2400" i="1" spc="-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Москве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в</a:t>
            </a:r>
            <a:r>
              <a:rPr sz="2400" i="1" spc="-2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1980</a:t>
            </a:r>
            <a:r>
              <a:rPr sz="2400" i="1" spc="-2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году.</a:t>
            </a:r>
            <a:endParaRPr sz="2400">
              <a:latin typeface="Comic Sans MS"/>
              <a:cs typeface="Comic Sans MS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978660" y="1986279"/>
            <a:ext cx="6978015" cy="4871720"/>
            <a:chOff x="1978660" y="1986279"/>
            <a:chExt cx="6978015" cy="4871720"/>
          </a:xfrm>
        </p:grpSpPr>
        <p:pic>
          <p:nvPicPr>
            <p:cNvPr id="13" name="object 13" descr="http://www.kupivdom.ru/upload/products/24538.jpg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08780" y="1986279"/>
              <a:ext cx="4747514" cy="3878834"/>
            </a:xfrm>
            <a:prstGeom prst="rect">
              <a:avLst/>
            </a:prstGeom>
          </p:spPr>
        </p:pic>
        <p:pic>
          <p:nvPicPr>
            <p:cNvPr id="14" name="object 14" descr="http://krisates.org.ua/wp-content/uploads/2013/07/misha_t.png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78660" y="3810000"/>
              <a:ext cx="2354580" cy="3048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9379" y="220979"/>
            <a:ext cx="8502015" cy="5060315"/>
            <a:chOff x="119379" y="220979"/>
            <a:chExt cx="8502015" cy="50603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9379" y="220979"/>
              <a:ext cx="8402574" cy="18493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8300" y="645160"/>
              <a:ext cx="8252714" cy="108991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81609" y="262889"/>
              <a:ext cx="8280400" cy="1727200"/>
            </a:xfrm>
            <a:custGeom>
              <a:avLst/>
              <a:gdLst/>
              <a:ahLst/>
              <a:cxnLst/>
              <a:rect l="l" t="t" r="r" b="b"/>
              <a:pathLst>
                <a:path w="8280400" h="1727200">
                  <a:moveTo>
                    <a:pt x="8170037" y="0"/>
                  </a:moveTo>
                  <a:lnTo>
                    <a:pt x="110312" y="0"/>
                  </a:lnTo>
                  <a:lnTo>
                    <a:pt x="67374" y="8671"/>
                  </a:lnTo>
                  <a:lnTo>
                    <a:pt x="32310" y="32321"/>
                  </a:lnTo>
                  <a:lnTo>
                    <a:pt x="8669" y="67401"/>
                  </a:lnTo>
                  <a:lnTo>
                    <a:pt x="0" y="110362"/>
                  </a:lnTo>
                  <a:lnTo>
                    <a:pt x="0" y="1616836"/>
                  </a:lnTo>
                  <a:lnTo>
                    <a:pt x="8669" y="1659798"/>
                  </a:lnTo>
                  <a:lnTo>
                    <a:pt x="32310" y="1694878"/>
                  </a:lnTo>
                  <a:lnTo>
                    <a:pt x="67374" y="1718528"/>
                  </a:lnTo>
                  <a:lnTo>
                    <a:pt x="110312" y="1727199"/>
                  </a:lnTo>
                  <a:lnTo>
                    <a:pt x="8170037" y="1727199"/>
                  </a:lnTo>
                  <a:lnTo>
                    <a:pt x="8212998" y="1718528"/>
                  </a:lnTo>
                  <a:lnTo>
                    <a:pt x="8248078" y="1694878"/>
                  </a:lnTo>
                  <a:lnTo>
                    <a:pt x="8271728" y="1659798"/>
                  </a:lnTo>
                  <a:lnTo>
                    <a:pt x="8280400" y="1616836"/>
                  </a:lnTo>
                  <a:lnTo>
                    <a:pt x="8280400" y="110362"/>
                  </a:lnTo>
                  <a:lnTo>
                    <a:pt x="8271728" y="67401"/>
                  </a:lnTo>
                  <a:lnTo>
                    <a:pt x="8248078" y="32321"/>
                  </a:lnTo>
                  <a:lnTo>
                    <a:pt x="8212998" y="8671"/>
                  </a:lnTo>
                  <a:lnTo>
                    <a:pt x="8170037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1609" y="262889"/>
              <a:ext cx="8280400" cy="1727200"/>
            </a:xfrm>
            <a:custGeom>
              <a:avLst/>
              <a:gdLst/>
              <a:ahLst/>
              <a:cxnLst/>
              <a:rect l="l" t="t" r="r" b="b"/>
              <a:pathLst>
                <a:path w="8280400" h="1727200">
                  <a:moveTo>
                    <a:pt x="0" y="110362"/>
                  </a:moveTo>
                  <a:lnTo>
                    <a:pt x="8669" y="67401"/>
                  </a:lnTo>
                  <a:lnTo>
                    <a:pt x="32310" y="32321"/>
                  </a:lnTo>
                  <a:lnTo>
                    <a:pt x="67374" y="8671"/>
                  </a:lnTo>
                  <a:lnTo>
                    <a:pt x="110312" y="0"/>
                  </a:lnTo>
                  <a:lnTo>
                    <a:pt x="8170037" y="0"/>
                  </a:lnTo>
                  <a:lnTo>
                    <a:pt x="8212998" y="8671"/>
                  </a:lnTo>
                  <a:lnTo>
                    <a:pt x="8248078" y="32321"/>
                  </a:lnTo>
                  <a:lnTo>
                    <a:pt x="8271728" y="67401"/>
                  </a:lnTo>
                  <a:lnTo>
                    <a:pt x="8280400" y="110362"/>
                  </a:lnTo>
                  <a:lnTo>
                    <a:pt x="8280400" y="1616836"/>
                  </a:lnTo>
                  <a:lnTo>
                    <a:pt x="8271728" y="1659798"/>
                  </a:lnTo>
                  <a:lnTo>
                    <a:pt x="8248078" y="1694878"/>
                  </a:lnTo>
                  <a:lnTo>
                    <a:pt x="8212998" y="1718528"/>
                  </a:lnTo>
                  <a:lnTo>
                    <a:pt x="8170037" y="1727199"/>
                  </a:lnTo>
                  <a:lnTo>
                    <a:pt x="110312" y="1727199"/>
                  </a:lnTo>
                  <a:lnTo>
                    <a:pt x="67374" y="1718528"/>
                  </a:lnTo>
                  <a:lnTo>
                    <a:pt x="32310" y="1694878"/>
                  </a:lnTo>
                  <a:lnTo>
                    <a:pt x="8669" y="1659798"/>
                  </a:lnTo>
                  <a:lnTo>
                    <a:pt x="0" y="1616836"/>
                  </a:lnTo>
                  <a:lnTo>
                    <a:pt x="0" y="11036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0499" y="2092959"/>
              <a:ext cx="4010914" cy="300253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179" y="1996440"/>
              <a:ext cx="3866134" cy="328447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52729" y="2134869"/>
              <a:ext cx="3888740" cy="2880995"/>
            </a:xfrm>
            <a:custGeom>
              <a:avLst/>
              <a:gdLst/>
              <a:ahLst/>
              <a:cxnLst/>
              <a:rect l="l" t="t" r="r" b="b"/>
              <a:pathLst>
                <a:path w="3888740" h="2880995">
                  <a:moveTo>
                    <a:pt x="3704717" y="0"/>
                  </a:moveTo>
                  <a:lnTo>
                    <a:pt x="183984" y="0"/>
                  </a:lnTo>
                  <a:lnTo>
                    <a:pt x="135074" y="6575"/>
                  </a:lnTo>
                  <a:lnTo>
                    <a:pt x="91123" y="25131"/>
                  </a:lnTo>
                  <a:lnTo>
                    <a:pt x="53887" y="53911"/>
                  </a:lnTo>
                  <a:lnTo>
                    <a:pt x="25119" y="91157"/>
                  </a:lnTo>
                  <a:lnTo>
                    <a:pt x="6572" y="135113"/>
                  </a:lnTo>
                  <a:lnTo>
                    <a:pt x="0" y="184022"/>
                  </a:lnTo>
                  <a:lnTo>
                    <a:pt x="0" y="2696591"/>
                  </a:lnTo>
                  <a:lnTo>
                    <a:pt x="6572" y="2745490"/>
                  </a:lnTo>
                  <a:lnTo>
                    <a:pt x="25119" y="2789423"/>
                  </a:lnTo>
                  <a:lnTo>
                    <a:pt x="53887" y="2826639"/>
                  </a:lnTo>
                  <a:lnTo>
                    <a:pt x="91123" y="2855388"/>
                  </a:lnTo>
                  <a:lnTo>
                    <a:pt x="135074" y="2873920"/>
                  </a:lnTo>
                  <a:lnTo>
                    <a:pt x="183984" y="2880486"/>
                  </a:lnTo>
                  <a:lnTo>
                    <a:pt x="3704717" y="2880486"/>
                  </a:lnTo>
                  <a:lnTo>
                    <a:pt x="3753626" y="2873920"/>
                  </a:lnTo>
                  <a:lnTo>
                    <a:pt x="3797582" y="2855388"/>
                  </a:lnTo>
                  <a:lnTo>
                    <a:pt x="3834828" y="2826638"/>
                  </a:lnTo>
                  <a:lnTo>
                    <a:pt x="3863608" y="2789423"/>
                  </a:lnTo>
                  <a:lnTo>
                    <a:pt x="3882164" y="2745490"/>
                  </a:lnTo>
                  <a:lnTo>
                    <a:pt x="3888740" y="2696591"/>
                  </a:lnTo>
                  <a:lnTo>
                    <a:pt x="3888740" y="184022"/>
                  </a:lnTo>
                  <a:lnTo>
                    <a:pt x="3882164" y="135113"/>
                  </a:lnTo>
                  <a:lnTo>
                    <a:pt x="3863608" y="91157"/>
                  </a:lnTo>
                  <a:lnTo>
                    <a:pt x="3834828" y="53911"/>
                  </a:lnTo>
                  <a:lnTo>
                    <a:pt x="3797582" y="25131"/>
                  </a:lnTo>
                  <a:lnTo>
                    <a:pt x="3753626" y="6575"/>
                  </a:lnTo>
                  <a:lnTo>
                    <a:pt x="3704717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52729" y="2134869"/>
              <a:ext cx="3888740" cy="2880995"/>
            </a:xfrm>
            <a:custGeom>
              <a:avLst/>
              <a:gdLst/>
              <a:ahLst/>
              <a:cxnLst/>
              <a:rect l="l" t="t" r="r" b="b"/>
              <a:pathLst>
                <a:path w="3888740" h="2880995">
                  <a:moveTo>
                    <a:pt x="0" y="184022"/>
                  </a:moveTo>
                  <a:lnTo>
                    <a:pt x="6572" y="135113"/>
                  </a:lnTo>
                  <a:lnTo>
                    <a:pt x="25119" y="91157"/>
                  </a:lnTo>
                  <a:lnTo>
                    <a:pt x="53887" y="53911"/>
                  </a:lnTo>
                  <a:lnTo>
                    <a:pt x="91123" y="25131"/>
                  </a:lnTo>
                  <a:lnTo>
                    <a:pt x="135074" y="6575"/>
                  </a:lnTo>
                  <a:lnTo>
                    <a:pt x="183984" y="0"/>
                  </a:lnTo>
                  <a:lnTo>
                    <a:pt x="3704717" y="0"/>
                  </a:lnTo>
                  <a:lnTo>
                    <a:pt x="3753626" y="6575"/>
                  </a:lnTo>
                  <a:lnTo>
                    <a:pt x="3797582" y="25131"/>
                  </a:lnTo>
                  <a:lnTo>
                    <a:pt x="3834828" y="53911"/>
                  </a:lnTo>
                  <a:lnTo>
                    <a:pt x="3863608" y="91157"/>
                  </a:lnTo>
                  <a:lnTo>
                    <a:pt x="3882164" y="135113"/>
                  </a:lnTo>
                  <a:lnTo>
                    <a:pt x="3888740" y="184022"/>
                  </a:lnTo>
                  <a:lnTo>
                    <a:pt x="3888740" y="2696591"/>
                  </a:lnTo>
                  <a:lnTo>
                    <a:pt x="3882164" y="2745490"/>
                  </a:lnTo>
                  <a:lnTo>
                    <a:pt x="3863608" y="2789423"/>
                  </a:lnTo>
                  <a:lnTo>
                    <a:pt x="3834828" y="2826638"/>
                  </a:lnTo>
                  <a:lnTo>
                    <a:pt x="3797582" y="2855388"/>
                  </a:lnTo>
                  <a:lnTo>
                    <a:pt x="3753626" y="2873920"/>
                  </a:lnTo>
                  <a:lnTo>
                    <a:pt x="3704717" y="2880486"/>
                  </a:lnTo>
                  <a:lnTo>
                    <a:pt x="183984" y="2880486"/>
                  </a:lnTo>
                  <a:lnTo>
                    <a:pt x="135074" y="2873920"/>
                  </a:lnTo>
                  <a:lnTo>
                    <a:pt x="91123" y="2855388"/>
                  </a:lnTo>
                  <a:lnTo>
                    <a:pt x="53887" y="2826639"/>
                  </a:lnTo>
                  <a:lnTo>
                    <a:pt x="25119" y="2789423"/>
                  </a:lnTo>
                  <a:lnTo>
                    <a:pt x="6572" y="2745490"/>
                  </a:lnTo>
                  <a:lnTo>
                    <a:pt x="0" y="2696591"/>
                  </a:lnTo>
                  <a:lnTo>
                    <a:pt x="0" y="18402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84175" y="731520"/>
            <a:ext cx="7933055" cy="4304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6215" algn="ctr">
              <a:lnSpc>
                <a:spcPct val="100000"/>
              </a:lnSpc>
              <a:spcBef>
                <a:spcPts val="100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У</a:t>
            </a:r>
            <a:r>
              <a:rPr sz="2400" i="1" spc="-7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каждого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народа</a:t>
            </a:r>
            <a:r>
              <a:rPr sz="2400" i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есть</a:t>
            </a:r>
            <a:r>
              <a:rPr sz="2400" i="1" spc="-10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свои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средства</a:t>
            </a:r>
            <a:r>
              <a:rPr sz="2400" i="1" spc="-9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передвижения.</a:t>
            </a:r>
            <a:endParaRPr sz="2400">
              <a:latin typeface="Comic Sans MS"/>
              <a:cs typeface="Comic Sans MS"/>
            </a:endParaRPr>
          </a:p>
          <a:p>
            <a:pPr marR="143510" algn="ctr">
              <a:lnSpc>
                <a:spcPct val="100000"/>
              </a:lnSpc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У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нас</a:t>
            </a:r>
            <a:r>
              <a:rPr sz="2400" i="1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оно</a:t>
            </a:r>
            <a:r>
              <a:rPr sz="2400" i="1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тоже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есть.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Это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–</a:t>
            </a:r>
            <a:r>
              <a:rPr sz="2400" i="1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тройка.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535"/>
              </a:spcBef>
            </a:pPr>
            <a:endParaRPr sz="2400">
              <a:latin typeface="Comic Sans MS"/>
              <a:cs typeface="Comic Sans MS"/>
            </a:endParaRPr>
          </a:p>
          <a:p>
            <a:pPr marL="12700" marR="4584700">
              <a:lnSpc>
                <a:spcPct val="100000"/>
              </a:lnSpc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Это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общепризнанный,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оживлённый,</a:t>
            </a:r>
            <a:r>
              <a:rPr sz="2400" i="1" spc="-9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весёлый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быстрый</a:t>
            </a:r>
            <a:r>
              <a:rPr sz="2400" i="1" spc="-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способ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передвижения,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вызывающий</a:t>
            </a:r>
            <a:r>
              <a:rPr sz="2400" i="1" spc="-6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эмоции,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ts val="2880"/>
              </a:lnSpc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наиболее</a:t>
            </a:r>
            <a:r>
              <a:rPr sz="2400" i="1" spc="-9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точно</a:t>
            </a:r>
            <a:endParaRPr sz="2400">
              <a:latin typeface="Comic Sans MS"/>
              <a:cs typeface="Comic Sans MS"/>
            </a:endParaRPr>
          </a:p>
          <a:p>
            <a:pPr marL="12700" marR="5273675">
              <a:lnSpc>
                <a:spcPct val="100000"/>
              </a:lnSpc>
            </a:pP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характеризующие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русский</a:t>
            </a:r>
            <a:r>
              <a:rPr sz="2400" i="1" spc="-8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дух.</a:t>
            </a:r>
            <a:endParaRPr sz="2400">
              <a:latin typeface="Comic Sans MS"/>
              <a:cs typeface="Comic Sans MS"/>
            </a:endParaRPr>
          </a:p>
        </p:txBody>
      </p:sp>
      <p:pic>
        <p:nvPicPr>
          <p:cNvPr id="12" name="object 12" descr="http://natureworld.ru/misc/horses/russian_troyka/russian_troyka_02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208779" y="2057400"/>
            <a:ext cx="4765294" cy="3594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9379" y="220979"/>
            <a:ext cx="8402955" cy="4877435"/>
            <a:chOff x="119379" y="220979"/>
            <a:chExt cx="8402955" cy="48774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9379" y="220979"/>
              <a:ext cx="8402574" cy="18493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5620" y="462279"/>
              <a:ext cx="7698994" cy="145567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81609" y="262889"/>
              <a:ext cx="8280400" cy="1727200"/>
            </a:xfrm>
            <a:custGeom>
              <a:avLst/>
              <a:gdLst/>
              <a:ahLst/>
              <a:cxnLst/>
              <a:rect l="l" t="t" r="r" b="b"/>
              <a:pathLst>
                <a:path w="8280400" h="1727200">
                  <a:moveTo>
                    <a:pt x="8170037" y="0"/>
                  </a:moveTo>
                  <a:lnTo>
                    <a:pt x="110312" y="0"/>
                  </a:lnTo>
                  <a:lnTo>
                    <a:pt x="67374" y="8671"/>
                  </a:lnTo>
                  <a:lnTo>
                    <a:pt x="32310" y="32321"/>
                  </a:lnTo>
                  <a:lnTo>
                    <a:pt x="8669" y="67401"/>
                  </a:lnTo>
                  <a:lnTo>
                    <a:pt x="0" y="110362"/>
                  </a:lnTo>
                  <a:lnTo>
                    <a:pt x="0" y="1616836"/>
                  </a:lnTo>
                  <a:lnTo>
                    <a:pt x="8669" y="1659798"/>
                  </a:lnTo>
                  <a:lnTo>
                    <a:pt x="32310" y="1694878"/>
                  </a:lnTo>
                  <a:lnTo>
                    <a:pt x="67374" y="1718528"/>
                  </a:lnTo>
                  <a:lnTo>
                    <a:pt x="110312" y="1727199"/>
                  </a:lnTo>
                  <a:lnTo>
                    <a:pt x="8170037" y="1727199"/>
                  </a:lnTo>
                  <a:lnTo>
                    <a:pt x="8212998" y="1718528"/>
                  </a:lnTo>
                  <a:lnTo>
                    <a:pt x="8248078" y="1694878"/>
                  </a:lnTo>
                  <a:lnTo>
                    <a:pt x="8271728" y="1659798"/>
                  </a:lnTo>
                  <a:lnTo>
                    <a:pt x="8280400" y="1616836"/>
                  </a:lnTo>
                  <a:lnTo>
                    <a:pt x="8280400" y="110362"/>
                  </a:lnTo>
                  <a:lnTo>
                    <a:pt x="8271728" y="67401"/>
                  </a:lnTo>
                  <a:lnTo>
                    <a:pt x="8248078" y="32321"/>
                  </a:lnTo>
                  <a:lnTo>
                    <a:pt x="8212998" y="8671"/>
                  </a:lnTo>
                  <a:lnTo>
                    <a:pt x="8170037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1609" y="262889"/>
              <a:ext cx="8280400" cy="1727200"/>
            </a:xfrm>
            <a:custGeom>
              <a:avLst/>
              <a:gdLst/>
              <a:ahLst/>
              <a:cxnLst/>
              <a:rect l="l" t="t" r="r" b="b"/>
              <a:pathLst>
                <a:path w="8280400" h="1727200">
                  <a:moveTo>
                    <a:pt x="0" y="110362"/>
                  </a:moveTo>
                  <a:lnTo>
                    <a:pt x="8669" y="67401"/>
                  </a:lnTo>
                  <a:lnTo>
                    <a:pt x="32310" y="32321"/>
                  </a:lnTo>
                  <a:lnTo>
                    <a:pt x="67374" y="8671"/>
                  </a:lnTo>
                  <a:lnTo>
                    <a:pt x="110312" y="0"/>
                  </a:lnTo>
                  <a:lnTo>
                    <a:pt x="8170037" y="0"/>
                  </a:lnTo>
                  <a:lnTo>
                    <a:pt x="8212998" y="8671"/>
                  </a:lnTo>
                  <a:lnTo>
                    <a:pt x="8248078" y="32321"/>
                  </a:lnTo>
                  <a:lnTo>
                    <a:pt x="8271728" y="67401"/>
                  </a:lnTo>
                  <a:lnTo>
                    <a:pt x="8280400" y="110362"/>
                  </a:lnTo>
                  <a:lnTo>
                    <a:pt x="8280400" y="1616836"/>
                  </a:lnTo>
                  <a:lnTo>
                    <a:pt x="8271728" y="1659798"/>
                  </a:lnTo>
                  <a:lnTo>
                    <a:pt x="8248078" y="1694878"/>
                  </a:lnTo>
                  <a:lnTo>
                    <a:pt x="8212998" y="1718528"/>
                  </a:lnTo>
                  <a:lnTo>
                    <a:pt x="8170037" y="1727199"/>
                  </a:lnTo>
                  <a:lnTo>
                    <a:pt x="110312" y="1727199"/>
                  </a:lnTo>
                  <a:lnTo>
                    <a:pt x="67374" y="1718528"/>
                  </a:lnTo>
                  <a:lnTo>
                    <a:pt x="32310" y="1694878"/>
                  </a:lnTo>
                  <a:lnTo>
                    <a:pt x="8669" y="1659798"/>
                  </a:lnTo>
                  <a:lnTo>
                    <a:pt x="0" y="1616836"/>
                  </a:lnTo>
                  <a:lnTo>
                    <a:pt x="0" y="11036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0499" y="2092959"/>
              <a:ext cx="4010914" cy="300253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179" y="2179319"/>
              <a:ext cx="4130294" cy="291871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52729" y="2134869"/>
              <a:ext cx="3888740" cy="2880995"/>
            </a:xfrm>
            <a:custGeom>
              <a:avLst/>
              <a:gdLst/>
              <a:ahLst/>
              <a:cxnLst/>
              <a:rect l="l" t="t" r="r" b="b"/>
              <a:pathLst>
                <a:path w="3888740" h="2880995">
                  <a:moveTo>
                    <a:pt x="3704717" y="0"/>
                  </a:moveTo>
                  <a:lnTo>
                    <a:pt x="183984" y="0"/>
                  </a:lnTo>
                  <a:lnTo>
                    <a:pt x="135074" y="6575"/>
                  </a:lnTo>
                  <a:lnTo>
                    <a:pt x="91123" y="25131"/>
                  </a:lnTo>
                  <a:lnTo>
                    <a:pt x="53887" y="53911"/>
                  </a:lnTo>
                  <a:lnTo>
                    <a:pt x="25119" y="91157"/>
                  </a:lnTo>
                  <a:lnTo>
                    <a:pt x="6572" y="135113"/>
                  </a:lnTo>
                  <a:lnTo>
                    <a:pt x="0" y="184022"/>
                  </a:lnTo>
                  <a:lnTo>
                    <a:pt x="0" y="2696591"/>
                  </a:lnTo>
                  <a:lnTo>
                    <a:pt x="6572" y="2745490"/>
                  </a:lnTo>
                  <a:lnTo>
                    <a:pt x="25119" y="2789423"/>
                  </a:lnTo>
                  <a:lnTo>
                    <a:pt x="53887" y="2826639"/>
                  </a:lnTo>
                  <a:lnTo>
                    <a:pt x="91123" y="2855388"/>
                  </a:lnTo>
                  <a:lnTo>
                    <a:pt x="135074" y="2873920"/>
                  </a:lnTo>
                  <a:lnTo>
                    <a:pt x="183984" y="2880486"/>
                  </a:lnTo>
                  <a:lnTo>
                    <a:pt x="3704717" y="2880486"/>
                  </a:lnTo>
                  <a:lnTo>
                    <a:pt x="3753626" y="2873920"/>
                  </a:lnTo>
                  <a:lnTo>
                    <a:pt x="3797582" y="2855388"/>
                  </a:lnTo>
                  <a:lnTo>
                    <a:pt x="3834828" y="2826638"/>
                  </a:lnTo>
                  <a:lnTo>
                    <a:pt x="3863608" y="2789423"/>
                  </a:lnTo>
                  <a:lnTo>
                    <a:pt x="3882164" y="2745490"/>
                  </a:lnTo>
                  <a:lnTo>
                    <a:pt x="3888740" y="2696591"/>
                  </a:lnTo>
                  <a:lnTo>
                    <a:pt x="3888740" y="184022"/>
                  </a:lnTo>
                  <a:lnTo>
                    <a:pt x="3882164" y="135113"/>
                  </a:lnTo>
                  <a:lnTo>
                    <a:pt x="3863608" y="91157"/>
                  </a:lnTo>
                  <a:lnTo>
                    <a:pt x="3834828" y="53911"/>
                  </a:lnTo>
                  <a:lnTo>
                    <a:pt x="3797582" y="25131"/>
                  </a:lnTo>
                  <a:lnTo>
                    <a:pt x="3753626" y="6575"/>
                  </a:lnTo>
                  <a:lnTo>
                    <a:pt x="3704717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52729" y="2134869"/>
              <a:ext cx="3888740" cy="2880995"/>
            </a:xfrm>
            <a:custGeom>
              <a:avLst/>
              <a:gdLst/>
              <a:ahLst/>
              <a:cxnLst/>
              <a:rect l="l" t="t" r="r" b="b"/>
              <a:pathLst>
                <a:path w="3888740" h="2880995">
                  <a:moveTo>
                    <a:pt x="0" y="184022"/>
                  </a:moveTo>
                  <a:lnTo>
                    <a:pt x="6572" y="135113"/>
                  </a:lnTo>
                  <a:lnTo>
                    <a:pt x="25119" y="91157"/>
                  </a:lnTo>
                  <a:lnTo>
                    <a:pt x="53887" y="53911"/>
                  </a:lnTo>
                  <a:lnTo>
                    <a:pt x="91123" y="25131"/>
                  </a:lnTo>
                  <a:lnTo>
                    <a:pt x="135074" y="6575"/>
                  </a:lnTo>
                  <a:lnTo>
                    <a:pt x="183984" y="0"/>
                  </a:lnTo>
                  <a:lnTo>
                    <a:pt x="3704717" y="0"/>
                  </a:lnTo>
                  <a:lnTo>
                    <a:pt x="3753626" y="6575"/>
                  </a:lnTo>
                  <a:lnTo>
                    <a:pt x="3797582" y="25131"/>
                  </a:lnTo>
                  <a:lnTo>
                    <a:pt x="3834828" y="53911"/>
                  </a:lnTo>
                  <a:lnTo>
                    <a:pt x="3863608" y="91157"/>
                  </a:lnTo>
                  <a:lnTo>
                    <a:pt x="3882164" y="135113"/>
                  </a:lnTo>
                  <a:lnTo>
                    <a:pt x="3888740" y="184022"/>
                  </a:lnTo>
                  <a:lnTo>
                    <a:pt x="3888740" y="2696591"/>
                  </a:lnTo>
                  <a:lnTo>
                    <a:pt x="3882164" y="2745490"/>
                  </a:lnTo>
                  <a:lnTo>
                    <a:pt x="3863608" y="2789423"/>
                  </a:lnTo>
                  <a:lnTo>
                    <a:pt x="3834828" y="2826638"/>
                  </a:lnTo>
                  <a:lnTo>
                    <a:pt x="3797582" y="2855388"/>
                  </a:lnTo>
                  <a:lnTo>
                    <a:pt x="3753626" y="2873920"/>
                  </a:lnTo>
                  <a:lnTo>
                    <a:pt x="3704717" y="2880486"/>
                  </a:lnTo>
                  <a:lnTo>
                    <a:pt x="183984" y="2880486"/>
                  </a:lnTo>
                  <a:lnTo>
                    <a:pt x="135074" y="2873920"/>
                  </a:lnTo>
                  <a:lnTo>
                    <a:pt x="91123" y="2855388"/>
                  </a:lnTo>
                  <a:lnTo>
                    <a:pt x="53887" y="2826639"/>
                  </a:lnTo>
                  <a:lnTo>
                    <a:pt x="25119" y="2789423"/>
                  </a:lnTo>
                  <a:lnTo>
                    <a:pt x="6572" y="2745490"/>
                  </a:lnTo>
                  <a:lnTo>
                    <a:pt x="0" y="2696591"/>
                  </a:lnTo>
                  <a:lnTo>
                    <a:pt x="0" y="18402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84175" y="548640"/>
            <a:ext cx="7529830" cy="4304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235" marR="5080" indent="566420">
              <a:lnSpc>
                <a:spcPct val="100000"/>
              </a:lnSpc>
              <a:spcBef>
                <a:spcPts val="100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Оказывается,</a:t>
            </a:r>
            <a:r>
              <a:rPr sz="2400" i="1" spc="-7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самый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русский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музыкальный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инструмент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-</a:t>
            </a:r>
            <a:r>
              <a:rPr sz="2400" i="1" spc="59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балалайка</a:t>
            </a:r>
            <a:r>
              <a:rPr sz="2400" i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позаимствован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нашими</a:t>
            </a:r>
            <a:endParaRPr sz="2400">
              <a:latin typeface="Comic Sans MS"/>
              <a:cs typeface="Comic Sans MS"/>
            </a:endParaRPr>
          </a:p>
          <a:p>
            <a:pPr marL="823594">
              <a:lnSpc>
                <a:spcPct val="100000"/>
              </a:lnSpc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предками</a:t>
            </a:r>
            <a:r>
              <a:rPr sz="2400" i="1" spc="-2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то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ли</a:t>
            </a:r>
            <a:r>
              <a:rPr sz="2400" i="1" spc="-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у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татар,</a:t>
            </a:r>
            <a:r>
              <a:rPr sz="2400" i="1" spc="-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то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ли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у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киргизов.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535"/>
              </a:spcBef>
            </a:pPr>
            <a:endParaRPr sz="2400">
              <a:latin typeface="Comic Sans MS"/>
              <a:cs typeface="Comic Sans MS"/>
            </a:endParaRPr>
          </a:p>
          <a:p>
            <a:pPr marL="12700" marR="3918585">
              <a:lnSpc>
                <a:spcPct val="100000"/>
              </a:lnSpc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Истинно</a:t>
            </a:r>
            <a:r>
              <a:rPr sz="2400" i="1" spc="-7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народным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инструментом</a:t>
            </a:r>
            <a:r>
              <a:rPr sz="2400" i="1" spc="-7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она</a:t>
            </a:r>
            <a:r>
              <a:rPr sz="2400" i="1" spc="-6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стала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уже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в</a:t>
            </a:r>
            <a:r>
              <a:rPr sz="2400" i="1" spc="-2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19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веке.</a:t>
            </a:r>
            <a:endParaRPr sz="2400">
              <a:latin typeface="Comic Sans MS"/>
              <a:cs typeface="Comic Sans MS"/>
            </a:endParaRPr>
          </a:p>
          <a:p>
            <a:pPr marL="12700" marR="4093845">
              <a:lnSpc>
                <a:spcPct val="100000"/>
              </a:lnSpc>
              <a:spcBef>
                <a:spcPts val="5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Балалайка</a:t>
            </a:r>
            <a:r>
              <a:rPr sz="2400" i="1" spc="-7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вмиг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стала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признанным</a:t>
            </a:r>
            <a:r>
              <a:rPr sz="2400" i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символом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русской</a:t>
            </a:r>
            <a:r>
              <a:rPr sz="2400" i="1" spc="-7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музыки</a:t>
            </a:r>
            <a:r>
              <a:rPr sz="2400" i="1" spc="-7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России.</a:t>
            </a:r>
            <a:endParaRPr sz="2400">
              <a:latin typeface="Comic Sans MS"/>
              <a:cs typeface="Comic Sans MS"/>
            </a:endParaRPr>
          </a:p>
        </p:txBody>
      </p:sp>
      <p:pic>
        <p:nvPicPr>
          <p:cNvPr id="12" name="object 12" descr="http://www.bastontula.ru/images/catalog/kr001235/image_01.gif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424679" y="2057400"/>
            <a:ext cx="4717033" cy="3711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9379" y="220979"/>
            <a:ext cx="8491855" cy="1880235"/>
            <a:chOff x="119379" y="220979"/>
            <a:chExt cx="8491855" cy="18802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9379" y="220979"/>
              <a:ext cx="8402574" cy="18493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9539" y="279399"/>
              <a:ext cx="8481314" cy="182143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81609" y="262889"/>
              <a:ext cx="8280400" cy="1727200"/>
            </a:xfrm>
            <a:custGeom>
              <a:avLst/>
              <a:gdLst/>
              <a:ahLst/>
              <a:cxnLst/>
              <a:rect l="l" t="t" r="r" b="b"/>
              <a:pathLst>
                <a:path w="8280400" h="1727200">
                  <a:moveTo>
                    <a:pt x="8170037" y="0"/>
                  </a:moveTo>
                  <a:lnTo>
                    <a:pt x="110312" y="0"/>
                  </a:lnTo>
                  <a:lnTo>
                    <a:pt x="67374" y="8671"/>
                  </a:lnTo>
                  <a:lnTo>
                    <a:pt x="32310" y="32321"/>
                  </a:lnTo>
                  <a:lnTo>
                    <a:pt x="8669" y="67401"/>
                  </a:lnTo>
                  <a:lnTo>
                    <a:pt x="0" y="110362"/>
                  </a:lnTo>
                  <a:lnTo>
                    <a:pt x="0" y="1616836"/>
                  </a:lnTo>
                  <a:lnTo>
                    <a:pt x="8669" y="1659798"/>
                  </a:lnTo>
                  <a:lnTo>
                    <a:pt x="32310" y="1694878"/>
                  </a:lnTo>
                  <a:lnTo>
                    <a:pt x="67374" y="1718528"/>
                  </a:lnTo>
                  <a:lnTo>
                    <a:pt x="110312" y="1727199"/>
                  </a:lnTo>
                  <a:lnTo>
                    <a:pt x="8170037" y="1727199"/>
                  </a:lnTo>
                  <a:lnTo>
                    <a:pt x="8212998" y="1718528"/>
                  </a:lnTo>
                  <a:lnTo>
                    <a:pt x="8248078" y="1694878"/>
                  </a:lnTo>
                  <a:lnTo>
                    <a:pt x="8271728" y="1659798"/>
                  </a:lnTo>
                  <a:lnTo>
                    <a:pt x="8280400" y="1616836"/>
                  </a:lnTo>
                  <a:lnTo>
                    <a:pt x="8280400" y="110362"/>
                  </a:lnTo>
                  <a:lnTo>
                    <a:pt x="8271728" y="67401"/>
                  </a:lnTo>
                  <a:lnTo>
                    <a:pt x="8248078" y="32321"/>
                  </a:lnTo>
                  <a:lnTo>
                    <a:pt x="8212998" y="8671"/>
                  </a:lnTo>
                  <a:lnTo>
                    <a:pt x="8170037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1609" y="262889"/>
              <a:ext cx="8280400" cy="1727200"/>
            </a:xfrm>
            <a:custGeom>
              <a:avLst/>
              <a:gdLst/>
              <a:ahLst/>
              <a:cxnLst/>
              <a:rect l="l" t="t" r="r" b="b"/>
              <a:pathLst>
                <a:path w="8280400" h="1727200">
                  <a:moveTo>
                    <a:pt x="0" y="110362"/>
                  </a:moveTo>
                  <a:lnTo>
                    <a:pt x="8669" y="67401"/>
                  </a:lnTo>
                  <a:lnTo>
                    <a:pt x="32310" y="32321"/>
                  </a:lnTo>
                  <a:lnTo>
                    <a:pt x="67374" y="8671"/>
                  </a:lnTo>
                  <a:lnTo>
                    <a:pt x="110312" y="0"/>
                  </a:lnTo>
                  <a:lnTo>
                    <a:pt x="8170037" y="0"/>
                  </a:lnTo>
                  <a:lnTo>
                    <a:pt x="8212998" y="8671"/>
                  </a:lnTo>
                  <a:lnTo>
                    <a:pt x="8248078" y="32321"/>
                  </a:lnTo>
                  <a:lnTo>
                    <a:pt x="8271728" y="67401"/>
                  </a:lnTo>
                  <a:lnTo>
                    <a:pt x="8280400" y="110362"/>
                  </a:lnTo>
                  <a:lnTo>
                    <a:pt x="8280400" y="1616836"/>
                  </a:lnTo>
                  <a:lnTo>
                    <a:pt x="8271728" y="1659798"/>
                  </a:lnTo>
                  <a:lnTo>
                    <a:pt x="8248078" y="1694878"/>
                  </a:lnTo>
                  <a:lnTo>
                    <a:pt x="8212998" y="1718528"/>
                  </a:lnTo>
                  <a:lnTo>
                    <a:pt x="8170037" y="1727199"/>
                  </a:lnTo>
                  <a:lnTo>
                    <a:pt x="110312" y="1727199"/>
                  </a:lnTo>
                  <a:lnTo>
                    <a:pt x="67374" y="1718528"/>
                  </a:lnTo>
                  <a:lnTo>
                    <a:pt x="32310" y="1694878"/>
                  </a:lnTo>
                  <a:lnTo>
                    <a:pt x="8669" y="1659798"/>
                  </a:lnTo>
                  <a:lnTo>
                    <a:pt x="0" y="1616836"/>
                  </a:lnTo>
                  <a:lnTo>
                    <a:pt x="0" y="11036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41947" y="365061"/>
            <a:ext cx="7967980" cy="1489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43840" algn="just">
              <a:lnSpc>
                <a:spcPct val="100000"/>
              </a:lnSpc>
              <a:spcBef>
                <a:spcPts val="100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Конечно,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это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лишь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малая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часть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того,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что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называется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Россия.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Спросите</a:t>
            </a:r>
            <a:r>
              <a:rPr sz="2400" i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у</a:t>
            </a:r>
            <a:r>
              <a:rPr sz="2400" i="1" spc="-6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родителей,</a:t>
            </a:r>
            <a:r>
              <a:rPr sz="2400" i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r>
              <a:rPr sz="2400" i="1" spc="-7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они</a:t>
            </a:r>
            <a:r>
              <a:rPr sz="2400" i="1" spc="-6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расскажут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вам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и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о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самоварах,</a:t>
            </a:r>
            <a:r>
              <a:rPr sz="2400" i="1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о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народных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промыслах,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о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веселых</a:t>
            </a:r>
            <a:endParaRPr sz="2400">
              <a:latin typeface="Comic Sans MS"/>
              <a:cs typeface="Comic Sans MS"/>
            </a:endParaRPr>
          </a:p>
          <a:p>
            <a:pPr marL="2680335" algn="just">
              <a:lnSpc>
                <a:spcPct val="100000"/>
              </a:lnSpc>
              <a:spcBef>
                <a:spcPts val="5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гуляниях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на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Руси.</a:t>
            </a:r>
            <a:endParaRPr sz="2400">
              <a:latin typeface="Comic Sans MS"/>
              <a:cs typeface="Comic Sans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90500" y="2092960"/>
            <a:ext cx="4011295" cy="3002915"/>
            <a:chOff x="190500" y="2092960"/>
            <a:chExt cx="4011295" cy="3002915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0500" y="2092960"/>
              <a:ext cx="4010914" cy="300253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0200" y="2910840"/>
              <a:ext cx="3812794" cy="145567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52730" y="2134870"/>
              <a:ext cx="3888740" cy="2880995"/>
            </a:xfrm>
            <a:custGeom>
              <a:avLst/>
              <a:gdLst/>
              <a:ahLst/>
              <a:cxnLst/>
              <a:rect l="l" t="t" r="r" b="b"/>
              <a:pathLst>
                <a:path w="3888740" h="2880995">
                  <a:moveTo>
                    <a:pt x="3704717" y="0"/>
                  </a:moveTo>
                  <a:lnTo>
                    <a:pt x="183984" y="0"/>
                  </a:lnTo>
                  <a:lnTo>
                    <a:pt x="135074" y="6575"/>
                  </a:lnTo>
                  <a:lnTo>
                    <a:pt x="91123" y="25131"/>
                  </a:lnTo>
                  <a:lnTo>
                    <a:pt x="53887" y="53911"/>
                  </a:lnTo>
                  <a:lnTo>
                    <a:pt x="25119" y="91157"/>
                  </a:lnTo>
                  <a:lnTo>
                    <a:pt x="6572" y="135113"/>
                  </a:lnTo>
                  <a:lnTo>
                    <a:pt x="0" y="184022"/>
                  </a:lnTo>
                  <a:lnTo>
                    <a:pt x="0" y="2696591"/>
                  </a:lnTo>
                  <a:lnTo>
                    <a:pt x="6572" y="2745490"/>
                  </a:lnTo>
                  <a:lnTo>
                    <a:pt x="25119" y="2789423"/>
                  </a:lnTo>
                  <a:lnTo>
                    <a:pt x="53887" y="2826639"/>
                  </a:lnTo>
                  <a:lnTo>
                    <a:pt x="91123" y="2855388"/>
                  </a:lnTo>
                  <a:lnTo>
                    <a:pt x="135074" y="2873920"/>
                  </a:lnTo>
                  <a:lnTo>
                    <a:pt x="183984" y="2880486"/>
                  </a:lnTo>
                  <a:lnTo>
                    <a:pt x="3704717" y="2880486"/>
                  </a:lnTo>
                  <a:lnTo>
                    <a:pt x="3753626" y="2873920"/>
                  </a:lnTo>
                  <a:lnTo>
                    <a:pt x="3797582" y="2855388"/>
                  </a:lnTo>
                  <a:lnTo>
                    <a:pt x="3834828" y="2826638"/>
                  </a:lnTo>
                  <a:lnTo>
                    <a:pt x="3863608" y="2789423"/>
                  </a:lnTo>
                  <a:lnTo>
                    <a:pt x="3882164" y="2745490"/>
                  </a:lnTo>
                  <a:lnTo>
                    <a:pt x="3888740" y="2696591"/>
                  </a:lnTo>
                  <a:lnTo>
                    <a:pt x="3888740" y="184022"/>
                  </a:lnTo>
                  <a:lnTo>
                    <a:pt x="3882164" y="135113"/>
                  </a:lnTo>
                  <a:lnTo>
                    <a:pt x="3863608" y="91157"/>
                  </a:lnTo>
                  <a:lnTo>
                    <a:pt x="3834828" y="53911"/>
                  </a:lnTo>
                  <a:lnTo>
                    <a:pt x="3797582" y="25131"/>
                  </a:lnTo>
                  <a:lnTo>
                    <a:pt x="3753626" y="6575"/>
                  </a:lnTo>
                  <a:lnTo>
                    <a:pt x="3704717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52730" y="2134870"/>
              <a:ext cx="3888740" cy="2880995"/>
            </a:xfrm>
            <a:custGeom>
              <a:avLst/>
              <a:gdLst/>
              <a:ahLst/>
              <a:cxnLst/>
              <a:rect l="l" t="t" r="r" b="b"/>
              <a:pathLst>
                <a:path w="3888740" h="2880995">
                  <a:moveTo>
                    <a:pt x="0" y="184022"/>
                  </a:moveTo>
                  <a:lnTo>
                    <a:pt x="6572" y="135113"/>
                  </a:lnTo>
                  <a:lnTo>
                    <a:pt x="25119" y="91157"/>
                  </a:lnTo>
                  <a:lnTo>
                    <a:pt x="53887" y="53911"/>
                  </a:lnTo>
                  <a:lnTo>
                    <a:pt x="91123" y="25131"/>
                  </a:lnTo>
                  <a:lnTo>
                    <a:pt x="135074" y="6575"/>
                  </a:lnTo>
                  <a:lnTo>
                    <a:pt x="183984" y="0"/>
                  </a:lnTo>
                  <a:lnTo>
                    <a:pt x="3704717" y="0"/>
                  </a:lnTo>
                  <a:lnTo>
                    <a:pt x="3753626" y="6575"/>
                  </a:lnTo>
                  <a:lnTo>
                    <a:pt x="3797582" y="25131"/>
                  </a:lnTo>
                  <a:lnTo>
                    <a:pt x="3834828" y="53911"/>
                  </a:lnTo>
                  <a:lnTo>
                    <a:pt x="3863608" y="91157"/>
                  </a:lnTo>
                  <a:lnTo>
                    <a:pt x="3882164" y="135113"/>
                  </a:lnTo>
                  <a:lnTo>
                    <a:pt x="3888740" y="184022"/>
                  </a:lnTo>
                  <a:lnTo>
                    <a:pt x="3888740" y="2696591"/>
                  </a:lnTo>
                  <a:lnTo>
                    <a:pt x="3882164" y="2745490"/>
                  </a:lnTo>
                  <a:lnTo>
                    <a:pt x="3863608" y="2789423"/>
                  </a:lnTo>
                  <a:lnTo>
                    <a:pt x="3834828" y="2826638"/>
                  </a:lnTo>
                  <a:lnTo>
                    <a:pt x="3797582" y="2855388"/>
                  </a:lnTo>
                  <a:lnTo>
                    <a:pt x="3753626" y="2873920"/>
                  </a:lnTo>
                  <a:lnTo>
                    <a:pt x="3704717" y="2880486"/>
                  </a:lnTo>
                  <a:lnTo>
                    <a:pt x="183984" y="2880486"/>
                  </a:lnTo>
                  <a:lnTo>
                    <a:pt x="135074" y="2873920"/>
                  </a:lnTo>
                  <a:lnTo>
                    <a:pt x="91123" y="2855388"/>
                  </a:lnTo>
                  <a:lnTo>
                    <a:pt x="53887" y="2826639"/>
                  </a:lnTo>
                  <a:lnTo>
                    <a:pt x="25119" y="2789423"/>
                  </a:lnTo>
                  <a:lnTo>
                    <a:pt x="6572" y="2745490"/>
                  </a:lnTo>
                  <a:lnTo>
                    <a:pt x="0" y="2696591"/>
                  </a:lnTo>
                  <a:lnTo>
                    <a:pt x="0" y="18402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544512" y="2997834"/>
            <a:ext cx="330200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12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июня</a:t>
            </a:r>
            <a:r>
              <a:rPr sz="2400" i="1" spc="-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мы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отмечаем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большой</a:t>
            </a:r>
            <a:r>
              <a:rPr sz="2400" i="1" spc="-6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праздник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–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День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России.</a:t>
            </a:r>
            <a:endParaRPr sz="2400">
              <a:latin typeface="Comic Sans MS"/>
              <a:cs typeface="Comic Sans MS"/>
            </a:endParaRPr>
          </a:p>
        </p:txBody>
      </p:sp>
      <p:pic>
        <p:nvPicPr>
          <p:cNvPr id="14" name="object 14" descr="http://st.depositphotos.com/1457153/3531/v/950/depositphotos_35316325-Russia-Landmarks-Symbols-and-Icons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282440" y="1986279"/>
            <a:ext cx="4285234" cy="4216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9379" y="220979"/>
            <a:ext cx="8402955" cy="1849755"/>
            <a:chOff x="119379" y="220979"/>
            <a:chExt cx="8402955" cy="18497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9379" y="220979"/>
              <a:ext cx="8402574" cy="18493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7860" y="645160"/>
              <a:ext cx="7460233" cy="108991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81609" y="262889"/>
              <a:ext cx="8280400" cy="1727200"/>
            </a:xfrm>
            <a:custGeom>
              <a:avLst/>
              <a:gdLst/>
              <a:ahLst/>
              <a:cxnLst/>
              <a:rect l="l" t="t" r="r" b="b"/>
              <a:pathLst>
                <a:path w="8280400" h="1727200">
                  <a:moveTo>
                    <a:pt x="8170037" y="0"/>
                  </a:moveTo>
                  <a:lnTo>
                    <a:pt x="110312" y="0"/>
                  </a:lnTo>
                  <a:lnTo>
                    <a:pt x="67374" y="8671"/>
                  </a:lnTo>
                  <a:lnTo>
                    <a:pt x="32310" y="32321"/>
                  </a:lnTo>
                  <a:lnTo>
                    <a:pt x="8669" y="67401"/>
                  </a:lnTo>
                  <a:lnTo>
                    <a:pt x="0" y="110362"/>
                  </a:lnTo>
                  <a:lnTo>
                    <a:pt x="0" y="1616836"/>
                  </a:lnTo>
                  <a:lnTo>
                    <a:pt x="8669" y="1659798"/>
                  </a:lnTo>
                  <a:lnTo>
                    <a:pt x="32310" y="1694878"/>
                  </a:lnTo>
                  <a:lnTo>
                    <a:pt x="67374" y="1718528"/>
                  </a:lnTo>
                  <a:lnTo>
                    <a:pt x="110312" y="1727199"/>
                  </a:lnTo>
                  <a:lnTo>
                    <a:pt x="8170037" y="1727199"/>
                  </a:lnTo>
                  <a:lnTo>
                    <a:pt x="8212998" y="1718528"/>
                  </a:lnTo>
                  <a:lnTo>
                    <a:pt x="8248078" y="1694878"/>
                  </a:lnTo>
                  <a:lnTo>
                    <a:pt x="8271728" y="1659798"/>
                  </a:lnTo>
                  <a:lnTo>
                    <a:pt x="8280400" y="1616836"/>
                  </a:lnTo>
                  <a:lnTo>
                    <a:pt x="8280400" y="110362"/>
                  </a:lnTo>
                  <a:lnTo>
                    <a:pt x="8271728" y="67401"/>
                  </a:lnTo>
                  <a:lnTo>
                    <a:pt x="8248078" y="32321"/>
                  </a:lnTo>
                  <a:lnTo>
                    <a:pt x="8212998" y="8671"/>
                  </a:lnTo>
                  <a:lnTo>
                    <a:pt x="8170037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1609" y="262889"/>
              <a:ext cx="8280400" cy="1727200"/>
            </a:xfrm>
            <a:custGeom>
              <a:avLst/>
              <a:gdLst/>
              <a:ahLst/>
              <a:cxnLst/>
              <a:rect l="l" t="t" r="r" b="b"/>
              <a:pathLst>
                <a:path w="8280400" h="1727200">
                  <a:moveTo>
                    <a:pt x="0" y="110362"/>
                  </a:moveTo>
                  <a:lnTo>
                    <a:pt x="8669" y="67401"/>
                  </a:lnTo>
                  <a:lnTo>
                    <a:pt x="32310" y="32321"/>
                  </a:lnTo>
                  <a:lnTo>
                    <a:pt x="67374" y="8671"/>
                  </a:lnTo>
                  <a:lnTo>
                    <a:pt x="110312" y="0"/>
                  </a:lnTo>
                  <a:lnTo>
                    <a:pt x="8170037" y="0"/>
                  </a:lnTo>
                  <a:lnTo>
                    <a:pt x="8212998" y="8671"/>
                  </a:lnTo>
                  <a:lnTo>
                    <a:pt x="8248078" y="32321"/>
                  </a:lnTo>
                  <a:lnTo>
                    <a:pt x="8271728" y="67401"/>
                  </a:lnTo>
                  <a:lnTo>
                    <a:pt x="8280400" y="110362"/>
                  </a:lnTo>
                  <a:lnTo>
                    <a:pt x="8280400" y="1616836"/>
                  </a:lnTo>
                  <a:lnTo>
                    <a:pt x="8271728" y="1659798"/>
                  </a:lnTo>
                  <a:lnTo>
                    <a:pt x="8248078" y="1694878"/>
                  </a:lnTo>
                  <a:lnTo>
                    <a:pt x="8212998" y="1718528"/>
                  </a:lnTo>
                  <a:lnTo>
                    <a:pt x="8170037" y="1727199"/>
                  </a:lnTo>
                  <a:lnTo>
                    <a:pt x="110312" y="1727199"/>
                  </a:lnTo>
                  <a:lnTo>
                    <a:pt x="67374" y="1718528"/>
                  </a:lnTo>
                  <a:lnTo>
                    <a:pt x="32310" y="1694878"/>
                  </a:lnTo>
                  <a:lnTo>
                    <a:pt x="8669" y="1659798"/>
                  </a:lnTo>
                  <a:lnTo>
                    <a:pt x="0" y="1616836"/>
                  </a:lnTo>
                  <a:lnTo>
                    <a:pt x="0" y="11036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 descr="$PPTXTitle"/>
          <p:cNvSpPr txBox="1">
            <a:spLocks noGrp="1"/>
          </p:cNvSpPr>
          <p:nvPr>
            <p:ph type="title"/>
          </p:nvPr>
        </p:nvSpPr>
        <p:spPr>
          <a:xfrm>
            <a:off x="870267" y="731520"/>
            <a:ext cx="694563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dirty="0"/>
              <a:t>Посмотрите</a:t>
            </a:r>
            <a:r>
              <a:rPr spc="-65" dirty="0"/>
              <a:t> </a:t>
            </a:r>
            <a:r>
              <a:rPr dirty="0"/>
              <a:t>внимательно</a:t>
            </a:r>
            <a:r>
              <a:rPr spc="-65" dirty="0"/>
              <a:t> </a:t>
            </a:r>
            <a:r>
              <a:rPr dirty="0"/>
              <a:t>на</a:t>
            </a:r>
            <a:r>
              <a:rPr spc="-75" dirty="0"/>
              <a:t> </a:t>
            </a:r>
            <a:r>
              <a:rPr spc="-10" dirty="0"/>
              <a:t>геометрические</a:t>
            </a:r>
          </a:p>
          <a:p>
            <a:pPr marR="50165" algn="r">
              <a:lnSpc>
                <a:spcPct val="100000"/>
              </a:lnSpc>
            </a:pPr>
            <a:r>
              <a:rPr dirty="0"/>
              <a:t>фигуры</a:t>
            </a:r>
            <a:r>
              <a:rPr spc="-15" dirty="0"/>
              <a:t> </a:t>
            </a:r>
            <a:r>
              <a:rPr dirty="0"/>
              <a:t>и</a:t>
            </a:r>
            <a:r>
              <a:rPr spc="-75" dirty="0"/>
              <a:t> </a:t>
            </a:r>
            <a:r>
              <a:rPr dirty="0"/>
              <a:t>ответьте,</a:t>
            </a:r>
            <a:r>
              <a:rPr spc="-85" dirty="0"/>
              <a:t> </a:t>
            </a:r>
            <a:r>
              <a:rPr dirty="0"/>
              <a:t>какую</a:t>
            </a:r>
            <a:r>
              <a:rPr spc="-35" dirty="0"/>
              <a:t> </a:t>
            </a:r>
            <a:r>
              <a:rPr dirty="0"/>
              <a:t>форму</a:t>
            </a:r>
            <a:r>
              <a:rPr spc="-40" dirty="0"/>
              <a:t> </a:t>
            </a:r>
            <a:r>
              <a:rPr dirty="0"/>
              <a:t>имеет</a:t>
            </a:r>
            <a:r>
              <a:rPr spc="-55" dirty="0"/>
              <a:t> </a:t>
            </a:r>
            <a:r>
              <a:rPr spc="-10" dirty="0"/>
              <a:t>флаг?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0" y="2057400"/>
            <a:ext cx="8976360" cy="2596515"/>
            <a:chOff x="0" y="2057400"/>
            <a:chExt cx="8976360" cy="2596515"/>
          </a:xfrm>
        </p:grpSpPr>
        <p:pic>
          <p:nvPicPr>
            <p:cNvPr id="9" name="object 9" descr="http://static.ngs.ru/news/preview/bc4fc35e18508393ac77df34ed894d990ae1fb4f_900.jpg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2057400"/>
              <a:ext cx="2283714" cy="259613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2339339" y="2636519"/>
              <a:ext cx="1729739" cy="1729739"/>
            </a:xfrm>
            <a:custGeom>
              <a:avLst/>
              <a:gdLst/>
              <a:ahLst/>
              <a:cxnLst/>
              <a:rect l="l" t="t" r="r" b="b"/>
              <a:pathLst>
                <a:path w="1729739" h="1729739">
                  <a:moveTo>
                    <a:pt x="864870" y="0"/>
                  </a:moveTo>
                  <a:lnTo>
                    <a:pt x="817417" y="1279"/>
                  </a:lnTo>
                  <a:lnTo>
                    <a:pt x="770634" y="5075"/>
                  </a:lnTo>
                  <a:lnTo>
                    <a:pt x="724585" y="11319"/>
                  </a:lnTo>
                  <a:lnTo>
                    <a:pt x="679337" y="19948"/>
                  </a:lnTo>
                  <a:lnTo>
                    <a:pt x="634955" y="30894"/>
                  </a:lnTo>
                  <a:lnTo>
                    <a:pt x="591507" y="44092"/>
                  </a:lnTo>
                  <a:lnTo>
                    <a:pt x="549056" y="59475"/>
                  </a:lnTo>
                  <a:lnTo>
                    <a:pt x="507671" y="76979"/>
                  </a:lnTo>
                  <a:lnTo>
                    <a:pt x="467415" y="96536"/>
                  </a:lnTo>
                  <a:lnTo>
                    <a:pt x="428356" y="118081"/>
                  </a:lnTo>
                  <a:lnTo>
                    <a:pt x="390560" y="141548"/>
                  </a:lnTo>
                  <a:lnTo>
                    <a:pt x="354092" y="166871"/>
                  </a:lnTo>
                  <a:lnTo>
                    <a:pt x="319018" y="193984"/>
                  </a:lnTo>
                  <a:lnTo>
                    <a:pt x="285404" y="222822"/>
                  </a:lnTo>
                  <a:lnTo>
                    <a:pt x="253317" y="253317"/>
                  </a:lnTo>
                  <a:lnTo>
                    <a:pt x="222822" y="285404"/>
                  </a:lnTo>
                  <a:lnTo>
                    <a:pt x="193984" y="319018"/>
                  </a:lnTo>
                  <a:lnTo>
                    <a:pt x="166871" y="354092"/>
                  </a:lnTo>
                  <a:lnTo>
                    <a:pt x="141548" y="390560"/>
                  </a:lnTo>
                  <a:lnTo>
                    <a:pt x="118081" y="428356"/>
                  </a:lnTo>
                  <a:lnTo>
                    <a:pt x="96536" y="467415"/>
                  </a:lnTo>
                  <a:lnTo>
                    <a:pt x="76979" y="507671"/>
                  </a:lnTo>
                  <a:lnTo>
                    <a:pt x="59475" y="549056"/>
                  </a:lnTo>
                  <a:lnTo>
                    <a:pt x="44092" y="591507"/>
                  </a:lnTo>
                  <a:lnTo>
                    <a:pt x="30894" y="634955"/>
                  </a:lnTo>
                  <a:lnTo>
                    <a:pt x="19948" y="679337"/>
                  </a:lnTo>
                  <a:lnTo>
                    <a:pt x="11319" y="724585"/>
                  </a:lnTo>
                  <a:lnTo>
                    <a:pt x="5075" y="770634"/>
                  </a:lnTo>
                  <a:lnTo>
                    <a:pt x="1279" y="817417"/>
                  </a:lnTo>
                  <a:lnTo>
                    <a:pt x="0" y="864869"/>
                  </a:lnTo>
                  <a:lnTo>
                    <a:pt x="1279" y="912322"/>
                  </a:lnTo>
                  <a:lnTo>
                    <a:pt x="5075" y="959105"/>
                  </a:lnTo>
                  <a:lnTo>
                    <a:pt x="11319" y="1005154"/>
                  </a:lnTo>
                  <a:lnTo>
                    <a:pt x="19948" y="1050402"/>
                  </a:lnTo>
                  <a:lnTo>
                    <a:pt x="30894" y="1094784"/>
                  </a:lnTo>
                  <a:lnTo>
                    <a:pt x="44092" y="1138232"/>
                  </a:lnTo>
                  <a:lnTo>
                    <a:pt x="59475" y="1180683"/>
                  </a:lnTo>
                  <a:lnTo>
                    <a:pt x="76979" y="1222068"/>
                  </a:lnTo>
                  <a:lnTo>
                    <a:pt x="96536" y="1262324"/>
                  </a:lnTo>
                  <a:lnTo>
                    <a:pt x="118081" y="1301383"/>
                  </a:lnTo>
                  <a:lnTo>
                    <a:pt x="141548" y="1339179"/>
                  </a:lnTo>
                  <a:lnTo>
                    <a:pt x="166871" y="1375647"/>
                  </a:lnTo>
                  <a:lnTo>
                    <a:pt x="193984" y="1410721"/>
                  </a:lnTo>
                  <a:lnTo>
                    <a:pt x="222822" y="1444335"/>
                  </a:lnTo>
                  <a:lnTo>
                    <a:pt x="253317" y="1476422"/>
                  </a:lnTo>
                  <a:lnTo>
                    <a:pt x="285404" y="1506917"/>
                  </a:lnTo>
                  <a:lnTo>
                    <a:pt x="319018" y="1535755"/>
                  </a:lnTo>
                  <a:lnTo>
                    <a:pt x="354092" y="1562868"/>
                  </a:lnTo>
                  <a:lnTo>
                    <a:pt x="390560" y="1588191"/>
                  </a:lnTo>
                  <a:lnTo>
                    <a:pt x="428356" y="1611658"/>
                  </a:lnTo>
                  <a:lnTo>
                    <a:pt x="467415" y="1633203"/>
                  </a:lnTo>
                  <a:lnTo>
                    <a:pt x="507671" y="1652760"/>
                  </a:lnTo>
                  <a:lnTo>
                    <a:pt x="549056" y="1670264"/>
                  </a:lnTo>
                  <a:lnTo>
                    <a:pt x="591507" y="1685647"/>
                  </a:lnTo>
                  <a:lnTo>
                    <a:pt x="634955" y="1698845"/>
                  </a:lnTo>
                  <a:lnTo>
                    <a:pt x="679337" y="1709791"/>
                  </a:lnTo>
                  <a:lnTo>
                    <a:pt x="724585" y="1718420"/>
                  </a:lnTo>
                  <a:lnTo>
                    <a:pt x="770634" y="1724664"/>
                  </a:lnTo>
                  <a:lnTo>
                    <a:pt x="817417" y="1728460"/>
                  </a:lnTo>
                  <a:lnTo>
                    <a:pt x="864870" y="1729739"/>
                  </a:lnTo>
                  <a:lnTo>
                    <a:pt x="912322" y="1728460"/>
                  </a:lnTo>
                  <a:lnTo>
                    <a:pt x="959105" y="1724664"/>
                  </a:lnTo>
                  <a:lnTo>
                    <a:pt x="1005154" y="1718420"/>
                  </a:lnTo>
                  <a:lnTo>
                    <a:pt x="1050402" y="1709791"/>
                  </a:lnTo>
                  <a:lnTo>
                    <a:pt x="1094784" y="1698845"/>
                  </a:lnTo>
                  <a:lnTo>
                    <a:pt x="1138232" y="1685647"/>
                  </a:lnTo>
                  <a:lnTo>
                    <a:pt x="1180683" y="1670264"/>
                  </a:lnTo>
                  <a:lnTo>
                    <a:pt x="1222068" y="1652760"/>
                  </a:lnTo>
                  <a:lnTo>
                    <a:pt x="1262324" y="1633203"/>
                  </a:lnTo>
                  <a:lnTo>
                    <a:pt x="1301383" y="1611658"/>
                  </a:lnTo>
                  <a:lnTo>
                    <a:pt x="1339179" y="1588191"/>
                  </a:lnTo>
                  <a:lnTo>
                    <a:pt x="1375647" y="1562868"/>
                  </a:lnTo>
                  <a:lnTo>
                    <a:pt x="1410721" y="1535755"/>
                  </a:lnTo>
                  <a:lnTo>
                    <a:pt x="1444335" y="1506917"/>
                  </a:lnTo>
                  <a:lnTo>
                    <a:pt x="1476422" y="1476422"/>
                  </a:lnTo>
                  <a:lnTo>
                    <a:pt x="1506917" y="1444335"/>
                  </a:lnTo>
                  <a:lnTo>
                    <a:pt x="1535755" y="1410721"/>
                  </a:lnTo>
                  <a:lnTo>
                    <a:pt x="1562868" y="1375647"/>
                  </a:lnTo>
                  <a:lnTo>
                    <a:pt x="1588191" y="1339179"/>
                  </a:lnTo>
                  <a:lnTo>
                    <a:pt x="1611658" y="1301383"/>
                  </a:lnTo>
                  <a:lnTo>
                    <a:pt x="1633203" y="1262324"/>
                  </a:lnTo>
                  <a:lnTo>
                    <a:pt x="1652760" y="1222068"/>
                  </a:lnTo>
                  <a:lnTo>
                    <a:pt x="1670264" y="1180683"/>
                  </a:lnTo>
                  <a:lnTo>
                    <a:pt x="1685647" y="1138232"/>
                  </a:lnTo>
                  <a:lnTo>
                    <a:pt x="1698845" y="1094784"/>
                  </a:lnTo>
                  <a:lnTo>
                    <a:pt x="1709791" y="1050402"/>
                  </a:lnTo>
                  <a:lnTo>
                    <a:pt x="1718420" y="1005154"/>
                  </a:lnTo>
                  <a:lnTo>
                    <a:pt x="1724664" y="959105"/>
                  </a:lnTo>
                  <a:lnTo>
                    <a:pt x="1728460" y="912322"/>
                  </a:lnTo>
                  <a:lnTo>
                    <a:pt x="1729739" y="864869"/>
                  </a:lnTo>
                  <a:lnTo>
                    <a:pt x="1728460" y="817417"/>
                  </a:lnTo>
                  <a:lnTo>
                    <a:pt x="1724664" y="770634"/>
                  </a:lnTo>
                  <a:lnTo>
                    <a:pt x="1718420" y="724585"/>
                  </a:lnTo>
                  <a:lnTo>
                    <a:pt x="1709791" y="679337"/>
                  </a:lnTo>
                  <a:lnTo>
                    <a:pt x="1698845" y="634955"/>
                  </a:lnTo>
                  <a:lnTo>
                    <a:pt x="1685647" y="591507"/>
                  </a:lnTo>
                  <a:lnTo>
                    <a:pt x="1670264" y="549056"/>
                  </a:lnTo>
                  <a:lnTo>
                    <a:pt x="1652760" y="507671"/>
                  </a:lnTo>
                  <a:lnTo>
                    <a:pt x="1633203" y="467415"/>
                  </a:lnTo>
                  <a:lnTo>
                    <a:pt x="1611658" y="428356"/>
                  </a:lnTo>
                  <a:lnTo>
                    <a:pt x="1588191" y="390560"/>
                  </a:lnTo>
                  <a:lnTo>
                    <a:pt x="1562868" y="354092"/>
                  </a:lnTo>
                  <a:lnTo>
                    <a:pt x="1535755" y="319018"/>
                  </a:lnTo>
                  <a:lnTo>
                    <a:pt x="1506917" y="285404"/>
                  </a:lnTo>
                  <a:lnTo>
                    <a:pt x="1476422" y="253317"/>
                  </a:lnTo>
                  <a:lnTo>
                    <a:pt x="1444335" y="222822"/>
                  </a:lnTo>
                  <a:lnTo>
                    <a:pt x="1410721" y="193984"/>
                  </a:lnTo>
                  <a:lnTo>
                    <a:pt x="1375647" y="166871"/>
                  </a:lnTo>
                  <a:lnTo>
                    <a:pt x="1339179" y="141548"/>
                  </a:lnTo>
                  <a:lnTo>
                    <a:pt x="1301383" y="118081"/>
                  </a:lnTo>
                  <a:lnTo>
                    <a:pt x="1262324" y="96536"/>
                  </a:lnTo>
                  <a:lnTo>
                    <a:pt x="1222068" y="76979"/>
                  </a:lnTo>
                  <a:lnTo>
                    <a:pt x="1180683" y="59475"/>
                  </a:lnTo>
                  <a:lnTo>
                    <a:pt x="1138232" y="44092"/>
                  </a:lnTo>
                  <a:lnTo>
                    <a:pt x="1094784" y="30894"/>
                  </a:lnTo>
                  <a:lnTo>
                    <a:pt x="1050402" y="19948"/>
                  </a:lnTo>
                  <a:lnTo>
                    <a:pt x="1005154" y="11319"/>
                  </a:lnTo>
                  <a:lnTo>
                    <a:pt x="959105" y="5075"/>
                  </a:lnTo>
                  <a:lnTo>
                    <a:pt x="912322" y="1279"/>
                  </a:lnTo>
                  <a:lnTo>
                    <a:pt x="864870" y="0"/>
                  </a:lnTo>
                  <a:close/>
                </a:path>
              </a:pathLst>
            </a:custGeom>
            <a:solidFill>
              <a:srgbClr val="BADF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39339" y="2636519"/>
              <a:ext cx="1729739" cy="1729739"/>
            </a:xfrm>
            <a:custGeom>
              <a:avLst/>
              <a:gdLst/>
              <a:ahLst/>
              <a:cxnLst/>
              <a:rect l="l" t="t" r="r" b="b"/>
              <a:pathLst>
                <a:path w="1729739" h="1729739">
                  <a:moveTo>
                    <a:pt x="0" y="864869"/>
                  </a:moveTo>
                  <a:lnTo>
                    <a:pt x="1279" y="817417"/>
                  </a:lnTo>
                  <a:lnTo>
                    <a:pt x="5075" y="770634"/>
                  </a:lnTo>
                  <a:lnTo>
                    <a:pt x="11319" y="724585"/>
                  </a:lnTo>
                  <a:lnTo>
                    <a:pt x="19948" y="679337"/>
                  </a:lnTo>
                  <a:lnTo>
                    <a:pt x="30894" y="634955"/>
                  </a:lnTo>
                  <a:lnTo>
                    <a:pt x="44092" y="591507"/>
                  </a:lnTo>
                  <a:lnTo>
                    <a:pt x="59475" y="549056"/>
                  </a:lnTo>
                  <a:lnTo>
                    <a:pt x="76979" y="507671"/>
                  </a:lnTo>
                  <a:lnTo>
                    <a:pt x="96536" y="467415"/>
                  </a:lnTo>
                  <a:lnTo>
                    <a:pt x="118081" y="428356"/>
                  </a:lnTo>
                  <a:lnTo>
                    <a:pt x="141548" y="390560"/>
                  </a:lnTo>
                  <a:lnTo>
                    <a:pt x="166871" y="354092"/>
                  </a:lnTo>
                  <a:lnTo>
                    <a:pt x="193984" y="319018"/>
                  </a:lnTo>
                  <a:lnTo>
                    <a:pt x="222822" y="285404"/>
                  </a:lnTo>
                  <a:lnTo>
                    <a:pt x="253317" y="253317"/>
                  </a:lnTo>
                  <a:lnTo>
                    <a:pt x="285404" y="222822"/>
                  </a:lnTo>
                  <a:lnTo>
                    <a:pt x="319018" y="193984"/>
                  </a:lnTo>
                  <a:lnTo>
                    <a:pt x="354092" y="166871"/>
                  </a:lnTo>
                  <a:lnTo>
                    <a:pt x="390560" y="141548"/>
                  </a:lnTo>
                  <a:lnTo>
                    <a:pt x="428356" y="118081"/>
                  </a:lnTo>
                  <a:lnTo>
                    <a:pt x="467415" y="96536"/>
                  </a:lnTo>
                  <a:lnTo>
                    <a:pt x="507671" y="76979"/>
                  </a:lnTo>
                  <a:lnTo>
                    <a:pt x="549056" y="59475"/>
                  </a:lnTo>
                  <a:lnTo>
                    <a:pt x="591507" y="44092"/>
                  </a:lnTo>
                  <a:lnTo>
                    <a:pt x="634955" y="30894"/>
                  </a:lnTo>
                  <a:lnTo>
                    <a:pt x="679337" y="19948"/>
                  </a:lnTo>
                  <a:lnTo>
                    <a:pt x="724585" y="11319"/>
                  </a:lnTo>
                  <a:lnTo>
                    <a:pt x="770634" y="5075"/>
                  </a:lnTo>
                  <a:lnTo>
                    <a:pt x="817417" y="1279"/>
                  </a:lnTo>
                  <a:lnTo>
                    <a:pt x="864870" y="0"/>
                  </a:lnTo>
                  <a:lnTo>
                    <a:pt x="912322" y="1279"/>
                  </a:lnTo>
                  <a:lnTo>
                    <a:pt x="959105" y="5075"/>
                  </a:lnTo>
                  <a:lnTo>
                    <a:pt x="1005154" y="11319"/>
                  </a:lnTo>
                  <a:lnTo>
                    <a:pt x="1050402" y="19948"/>
                  </a:lnTo>
                  <a:lnTo>
                    <a:pt x="1094784" y="30894"/>
                  </a:lnTo>
                  <a:lnTo>
                    <a:pt x="1138232" y="44092"/>
                  </a:lnTo>
                  <a:lnTo>
                    <a:pt x="1180683" y="59475"/>
                  </a:lnTo>
                  <a:lnTo>
                    <a:pt x="1222068" y="76979"/>
                  </a:lnTo>
                  <a:lnTo>
                    <a:pt x="1262324" y="96536"/>
                  </a:lnTo>
                  <a:lnTo>
                    <a:pt x="1301383" y="118081"/>
                  </a:lnTo>
                  <a:lnTo>
                    <a:pt x="1339179" y="141548"/>
                  </a:lnTo>
                  <a:lnTo>
                    <a:pt x="1375647" y="166871"/>
                  </a:lnTo>
                  <a:lnTo>
                    <a:pt x="1410721" y="193984"/>
                  </a:lnTo>
                  <a:lnTo>
                    <a:pt x="1444335" y="222822"/>
                  </a:lnTo>
                  <a:lnTo>
                    <a:pt x="1476422" y="253317"/>
                  </a:lnTo>
                  <a:lnTo>
                    <a:pt x="1506917" y="285404"/>
                  </a:lnTo>
                  <a:lnTo>
                    <a:pt x="1535755" y="319018"/>
                  </a:lnTo>
                  <a:lnTo>
                    <a:pt x="1562868" y="354092"/>
                  </a:lnTo>
                  <a:lnTo>
                    <a:pt x="1588191" y="390560"/>
                  </a:lnTo>
                  <a:lnTo>
                    <a:pt x="1611658" y="428356"/>
                  </a:lnTo>
                  <a:lnTo>
                    <a:pt x="1633203" y="467415"/>
                  </a:lnTo>
                  <a:lnTo>
                    <a:pt x="1652760" y="507671"/>
                  </a:lnTo>
                  <a:lnTo>
                    <a:pt x="1670264" y="549056"/>
                  </a:lnTo>
                  <a:lnTo>
                    <a:pt x="1685647" y="591507"/>
                  </a:lnTo>
                  <a:lnTo>
                    <a:pt x="1698845" y="634955"/>
                  </a:lnTo>
                  <a:lnTo>
                    <a:pt x="1709791" y="679337"/>
                  </a:lnTo>
                  <a:lnTo>
                    <a:pt x="1718420" y="724585"/>
                  </a:lnTo>
                  <a:lnTo>
                    <a:pt x="1724664" y="770634"/>
                  </a:lnTo>
                  <a:lnTo>
                    <a:pt x="1728460" y="817417"/>
                  </a:lnTo>
                  <a:lnTo>
                    <a:pt x="1729739" y="864869"/>
                  </a:lnTo>
                  <a:lnTo>
                    <a:pt x="1728460" y="912322"/>
                  </a:lnTo>
                  <a:lnTo>
                    <a:pt x="1724664" y="959105"/>
                  </a:lnTo>
                  <a:lnTo>
                    <a:pt x="1718420" y="1005154"/>
                  </a:lnTo>
                  <a:lnTo>
                    <a:pt x="1709791" y="1050402"/>
                  </a:lnTo>
                  <a:lnTo>
                    <a:pt x="1698845" y="1094784"/>
                  </a:lnTo>
                  <a:lnTo>
                    <a:pt x="1685647" y="1138232"/>
                  </a:lnTo>
                  <a:lnTo>
                    <a:pt x="1670264" y="1180683"/>
                  </a:lnTo>
                  <a:lnTo>
                    <a:pt x="1652760" y="1222068"/>
                  </a:lnTo>
                  <a:lnTo>
                    <a:pt x="1633203" y="1262324"/>
                  </a:lnTo>
                  <a:lnTo>
                    <a:pt x="1611658" y="1301383"/>
                  </a:lnTo>
                  <a:lnTo>
                    <a:pt x="1588191" y="1339179"/>
                  </a:lnTo>
                  <a:lnTo>
                    <a:pt x="1562868" y="1375647"/>
                  </a:lnTo>
                  <a:lnTo>
                    <a:pt x="1535755" y="1410721"/>
                  </a:lnTo>
                  <a:lnTo>
                    <a:pt x="1506917" y="1444335"/>
                  </a:lnTo>
                  <a:lnTo>
                    <a:pt x="1476422" y="1476422"/>
                  </a:lnTo>
                  <a:lnTo>
                    <a:pt x="1444335" y="1506917"/>
                  </a:lnTo>
                  <a:lnTo>
                    <a:pt x="1410721" y="1535755"/>
                  </a:lnTo>
                  <a:lnTo>
                    <a:pt x="1375647" y="1562868"/>
                  </a:lnTo>
                  <a:lnTo>
                    <a:pt x="1339179" y="1588191"/>
                  </a:lnTo>
                  <a:lnTo>
                    <a:pt x="1301383" y="1611658"/>
                  </a:lnTo>
                  <a:lnTo>
                    <a:pt x="1262324" y="1633203"/>
                  </a:lnTo>
                  <a:lnTo>
                    <a:pt x="1222068" y="1652760"/>
                  </a:lnTo>
                  <a:lnTo>
                    <a:pt x="1180683" y="1670264"/>
                  </a:lnTo>
                  <a:lnTo>
                    <a:pt x="1138232" y="1685647"/>
                  </a:lnTo>
                  <a:lnTo>
                    <a:pt x="1094784" y="1698845"/>
                  </a:lnTo>
                  <a:lnTo>
                    <a:pt x="1050402" y="1709791"/>
                  </a:lnTo>
                  <a:lnTo>
                    <a:pt x="1005154" y="1718420"/>
                  </a:lnTo>
                  <a:lnTo>
                    <a:pt x="959105" y="1724664"/>
                  </a:lnTo>
                  <a:lnTo>
                    <a:pt x="912322" y="1728460"/>
                  </a:lnTo>
                  <a:lnTo>
                    <a:pt x="864870" y="1729739"/>
                  </a:lnTo>
                  <a:lnTo>
                    <a:pt x="817417" y="1728460"/>
                  </a:lnTo>
                  <a:lnTo>
                    <a:pt x="770634" y="1724664"/>
                  </a:lnTo>
                  <a:lnTo>
                    <a:pt x="724585" y="1718420"/>
                  </a:lnTo>
                  <a:lnTo>
                    <a:pt x="679337" y="1709791"/>
                  </a:lnTo>
                  <a:lnTo>
                    <a:pt x="634955" y="1698845"/>
                  </a:lnTo>
                  <a:lnTo>
                    <a:pt x="591507" y="1685647"/>
                  </a:lnTo>
                  <a:lnTo>
                    <a:pt x="549056" y="1670264"/>
                  </a:lnTo>
                  <a:lnTo>
                    <a:pt x="507671" y="1652760"/>
                  </a:lnTo>
                  <a:lnTo>
                    <a:pt x="467415" y="1633203"/>
                  </a:lnTo>
                  <a:lnTo>
                    <a:pt x="428356" y="1611658"/>
                  </a:lnTo>
                  <a:lnTo>
                    <a:pt x="390560" y="1588191"/>
                  </a:lnTo>
                  <a:lnTo>
                    <a:pt x="354092" y="1562868"/>
                  </a:lnTo>
                  <a:lnTo>
                    <a:pt x="319018" y="1535755"/>
                  </a:lnTo>
                  <a:lnTo>
                    <a:pt x="285404" y="1506917"/>
                  </a:lnTo>
                  <a:lnTo>
                    <a:pt x="253317" y="1476422"/>
                  </a:lnTo>
                  <a:lnTo>
                    <a:pt x="222822" y="1444335"/>
                  </a:lnTo>
                  <a:lnTo>
                    <a:pt x="193984" y="1410721"/>
                  </a:lnTo>
                  <a:lnTo>
                    <a:pt x="166871" y="1375647"/>
                  </a:lnTo>
                  <a:lnTo>
                    <a:pt x="141548" y="1339179"/>
                  </a:lnTo>
                  <a:lnTo>
                    <a:pt x="118081" y="1301383"/>
                  </a:lnTo>
                  <a:lnTo>
                    <a:pt x="96536" y="1262324"/>
                  </a:lnTo>
                  <a:lnTo>
                    <a:pt x="76979" y="1222068"/>
                  </a:lnTo>
                  <a:lnTo>
                    <a:pt x="59475" y="1180683"/>
                  </a:lnTo>
                  <a:lnTo>
                    <a:pt x="44092" y="1138232"/>
                  </a:lnTo>
                  <a:lnTo>
                    <a:pt x="30894" y="1094784"/>
                  </a:lnTo>
                  <a:lnTo>
                    <a:pt x="19948" y="1050402"/>
                  </a:lnTo>
                  <a:lnTo>
                    <a:pt x="11319" y="1005154"/>
                  </a:lnTo>
                  <a:lnTo>
                    <a:pt x="5075" y="959105"/>
                  </a:lnTo>
                  <a:lnTo>
                    <a:pt x="1279" y="912322"/>
                  </a:lnTo>
                  <a:lnTo>
                    <a:pt x="0" y="864869"/>
                  </a:lnTo>
                  <a:close/>
                </a:path>
              </a:pathLst>
            </a:custGeom>
            <a:ln w="25400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211320" y="2710180"/>
              <a:ext cx="2448560" cy="1727200"/>
            </a:xfrm>
            <a:custGeom>
              <a:avLst/>
              <a:gdLst/>
              <a:ahLst/>
              <a:cxnLst/>
              <a:rect l="l" t="t" r="r" b="b"/>
              <a:pathLst>
                <a:path w="2448559" h="1727200">
                  <a:moveTo>
                    <a:pt x="2448560" y="0"/>
                  </a:moveTo>
                  <a:lnTo>
                    <a:pt x="0" y="0"/>
                  </a:lnTo>
                  <a:lnTo>
                    <a:pt x="0" y="1727200"/>
                  </a:lnTo>
                  <a:lnTo>
                    <a:pt x="2448560" y="1727200"/>
                  </a:lnTo>
                  <a:lnTo>
                    <a:pt x="2448560" y="0"/>
                  </a:lnTo>
                  <a:close/>
                </a:path>
              </a:pathLst>
            </a:custGeom>
            <a:solidFill>
              <a:srgbClr val="BADF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211320" y="2710180"/>
              <a:ext cx="2448560" cy="1727200"/>
            </a:xfrm>
            <a:custGeom>
              <a:avLst/>
              <a:gdLst/>
              <a:ahLst/>
              <a:cxnLst/>
              <a:rect l="l" t="t" r="r" b="b"/>
              <a:pathLst>
                <a:path w="2448559" h="1727200">
                  <a:moveTo>
                    <a:pt x="0" y="1727200"/>
                  </a:moveTo>
                  <a:lnTo>
                    <a:pt x="2448560" y="1727200"/>
                  </a:lnTo>
                  <a:lnTo>
                    <a:pt x="2448560" y="0"/>
                  </a:lnTo>
                  <a:lnTo>
                    <a:pt x="0" y="0"/>
                  </a:lnTo>
                  <a:lnTo>
                    <a:pt x="0" y="1727200"/>
                  </a:lnTo>
                  <a:close/>
                </a:path>
              </a:pathLst>
            </a:custGeom>
            <a:ln w="25400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949440" y="2710180"/>
              <a:ext cx="2014220" cy="1691639"/>
            </a:xfrm>
            <a:custGeom>
              <a:avLst/>
              <a:gdLst/>
              <a:ahLst/>
              <a:cxnLst/>
              <a:rect l="l" t="t" r="r" b="b"/>
              <a:pathLst>
                <a:path w="2014220" h="1691639">
                  <a:moveTo>
                    <a:pt x="0" y="0"/>
                  </a:moveTo>
                  <a:lnTo>
                    <a:pt x="0" y="1691640"/>
                  </a:lnTo>
                  <a:lnTo>
                    <a:pt x="2014219" y="8458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DF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949440" y="2710180"/>
              <a:ext cx="2014220" cy="1691639"/>
            </a:xfrm>
            <a:custGeom>
              <a:avLst/>
              <a:gdLst/>
              <a:ahLst/>
              <a:cxnLst/>
              <a:rect l="l" t="t" r="r" b="b"/>
              <a:pathLst>
                <a:path w="2014220" h="1691639">
                  <a:moveTo>
                    <a:pt x="0" y="0"/>
                  </a:moveTo>
                  <a:lnTo>
                    <a:pt x="2014219" y="845820"/>
                  </a:lnTo>
                  <a:lnTo>
                    <a:pt x="0" y="1691640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9379" y="220979"/>
            <a:ext cx="8402955" cy="1849755"/>
            <a:chOff x="119379" y="220979"/>
            <a:chExt cx="8402955" cy="18497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9379" y="220979"/>
              <a:ext cx="8402574" cy="18493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7220" y="645160"/>
              <a:ext cx="7754874" cy="108991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81609" y="262889"/>
              <a:ext cx="8280400" cy="1727200"/>
            </a:xfrm>
            <a:custGeom>
              <a:avLst/>
              <a:gdLst/>
              <a:ahLst/>
              <a:cxnLst/>
              <a:rect l="l" t="t" r="r" b="b"/>
              <a:pathLst>
                <a:path w="8280400" h="1727200">
                  <a:moveTo>
                    <a:pt x="8170037" y="0"/>
                  </a:moveTo>
                  <a:lnTo>
                    <a:pt x="110312" y="0"/>
                  </a:lnTo>
                  <a:lnTo>
                    <a:pt x="67374" y="8671"/>
                  </a:lnTo>
                  <a:lnTo>
                    <a:pt x="32310" y="32321"/>
                  </a:lnTo>
                  <a:lnTo>
                    <a:pt x="8669" y="67401"/>
                  </a:lnTo>
                  <a:lnTo>
                    <a:pt x="0" y="110362"/>
                  </a:lnTo>
                  <a:lnTo>
                    <a:pt x="0" y="1616836"/>
                  </a:lnTo>
                  <a:lnTo>
                    <a:pt x="8669" y="1659798"/>
                  </a:lnTo>
                  <a:lnTo>
                    <a:pt x="32310" y="1694878"/>
                  </a:lnTo>
                  <a:lnTo>
                    <a:pt x="67374" y="1718528"/>
                  </a:lnTo>
                  <a:lnTo>
                    <a:pt x="110312" y="1727199"/>
                  </a:lnTo>
                  <a:lnTo>
                    <a:pt x="8170037" y="1727199"/>
                  </a:lnTo>
                  <a:lnTo>
                    <a:pt x="8212998" y="1718528"/>
                  </a:lnTo>
                  <a:lnTo>
                    <a:pt x="8248078" y="1694878"/>
                  </a:lnTo>
                  <a:lnTo>
                    <a:pt x="8271728" y="1659798"/>
                  </a:lnTo>
                  <a:lnTo>
                    <a:pt x="8280400" y="1616836"/>
                  </a:lnTo>
                  <a:lnTo>
                    <a:pt x="8280400" y="110362"/>
                  </a:lnTo>
                  <a:lnTo>
                    <a:pt x="8271728" y="67401"/>
                  </a:lnTo>
                  <a:lnTo>
                    <a:pt x="8248078" y="32321"/>
                  </a:lnTo>
                  <a:lnTo>
                    <a:pt x="8212998" y="8671"/>
                  </a:lnTo>
                  <a:lnTo>
                    <a:pt x="8170037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1609" y="262889"/>
              <a:ext cx="8280400" cy="1727200"/>
            </a:xfrm>
            <a:custGeom>
              <a:avLst/>
              <a:gdLst/>
              <a:ahLst/>
              <a:cxnLst/>
              <a:rect l="l" t="t" r="r" b="b"/>
              <a:pathLst>
                <a:path w="8280400" h="1727200">
                  <a:moveTo>
                    <a:pt x="0" y="110362"/>
                  </a:moveTo>
                  <a:lnTo>
                    <a:pt x="8669" y="67401"/>
                  </a:lnTo>
                  <a:lnTo>
                    <a:pt x="32310" y="32321"/>
                  </a:lnTo>
                  <a:lnTo>
                    <a:pt x="67374" y="8671"/>
                  </a:lnTo>
                  <a:lnTo>
                    <a:pt x="110312" y="0"/>
                  </a:lnTo>
                  <a:lnTo>
                    <a:pt x="8170037" y="0"/>
                  </a:lnTo>
                  <a:lnTo>
                    <a:pt x="8212998" y="8671"/>
                  </a:lnTo>
                  <a:lnTo>
                    <a:pt x="8248078" y="32321"/>
                  </a:lnTo>
                  <a:lnTo>
                    <a:pt x="8271728" y="67401"/>
                  </a:lnTo>
                  <a:lnTo>
                    <a:pt x="8280400" y="110362"/>
                  </a:lnTo>
                  <a:lnTo>
                    <a:pt x="8280400" y="1616836"/>
                  </a:lnTo>
                  <a:lnTo>
                    <a:pt x="8271728" y="1659798"/>
                  </a:lnTo>
                  <a:lnTo>
                    <a:pt x="8248078" y="1694878"/>
                  </a:lnTo>
                  <a:lnTo>
                    <a:pt x="8212998" y="1718528"/>
                  </a:lnTo>
                  <a:lnTo>
                    <a:pt x="8170037" y="1727199"/>
                  </a:lnTo>
                  <a:lnTo>
                    <a:pt x="110312" y="1727199"/>
                  </a:lnTo>
                  <a:lnTo>
                    <a:pt x="67374" y="1718528"/>
                  </a:lnTo>
                  <a:lnTo>
                    <a:pt x="32310" y="1694878"/>
                  </a:lnTo>
                  <a:lnTo>
                    <a:pt x="8669" y="1659798"/>
                  </a:lnTo>
                  <a:lnTo>
                    <a:pt x="0" y="1616836"/>
                  </a:lnTo>
                  <a:lnTo>
                    <a:pt x="0" y="11036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3972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Какие</a:t>
            </a:r>
            <a:r>
              <a:rPr spc="-60" dirty="0"/>
              <a:t> </a:t>
            </a:r>
            <a:r>
              <a:rPr dirty="0"/>
              <a:t>цвета</a:t>
            </a:r>
            <a:r>
              <a:rPr spc="-70" dirty="0"/>
              <a:t> </a:t>
            </a:r>
            <a:r>
              <a:rPr dirty="0"/>
              <a:t>использованы</a:t>
            </a:r>
            <a:r>
              <a:rPr spc="-80" dirty="0"/>
              <a:t> </a:t>
            </a:r>
            <a:r>
              <a:rPr dirty="0"/>
              <a:t>в</a:t>
            </a:r>
            <a:r>
              <a:rPr spc="-50" dirty="0"/>
              <a:t> </a:t>
            </a:r>
            <a:r>
              <a:rPr dirty="0"/>
              <a:t>российском</a:t>
            </a:r>
            <a:r>
              <a:rPr spc="-50" dirty="0"/>
              <a:t> </a:t>
            </a:r>
            <a:r>
              <a:rPr spc="-10" dirty="0"/>
              <a:t>флаге?</a:t>
            </a:r>
          </a:p>
          <a:p>
            <a:pPr marR="243204" algn="ctr">
              <a:lnSpc>
                <a:spcPct val="100000"/>
              </a:lnSpc>
            </a:pPr>
            <a:r>
              <a:rPr dirty="0"/>
              <a:t>Что</a:t>
            </a:r>
            <a:r>
              <a:rPr spc="-25" dirty="0"/>
              <a:t> </a:t>
            </a:r>
            <a:r>
              <a:rPr dirty="0"/>
              <a:t>они</a:t>
            </a:r>
            <a:r>
              <a:rPr spc="-40" dirty="0"/>
              <a:t> </a:t>
            </a:r>
            <a:r>
              <a:rPr spc="-10" dirty="0"/>
              <a:t>означают?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454659" y="2768600"/>
            <a:ext cx="2042160" cy="528320"/>
            <a:chOff x="454659" y="2768600"/>
            <a:chExt cx="2042160" cy="528320"/>
          </a:xfrm>
        </p:grpSpPr>
        <p:sp>
          <p:nvSpPr>
            <p:cNvPr id="9" name="object 9"/>
            <p:cNvSpPr/>
            <p:nvPr/>
          </p:nvSpPr>
          <p:spPr>
            <a:xfrm>
              <a:off x="467359" y="2781300"/>
              <a:ext cx="2016760" cy="502920"/>
            </a:xfrm>
            <a:custGeom>
              <a:avLst/>
              <a:gdLst/>
              <a:ahLst/>
              <a:cxnLst/>
              <a:rect l="l" t="t" r="r" b="b"/>
              <a:pathLst>
                <a:path w="2016760" h="502920">
                  <a:moveTo>
                    <a:pt x="1512570" y="0"/>
                  </a:moveTo>
                  <a:lnTo>
                    <a:pt x="1430774" y="657"/>
                  </a:lnTo>
                  <a:lnTo>
                    <a:pt x="1353186" y="2560"/>
                  </a:lnTo>
                  <a:lnTo>
                    <a:pt x="1280841" y="5606"/>
                  </a:lnTo>
                  <a:lnTo>
                    <a:pt x="1214778" y="9692"/>
                  </a:lnTo>
                  <a:lnTo>
                    <a:pt x="1156033" y="14716"/>
                  </a:lnTo>
                  <a:lnTo>
                    <a:pt x="1105643" y="20573"/>
                  </a:lnTo>
                  <a:lnTo>
                    <a:pt x="1064646" y="27163"/>
                  </a:lnTo>
                  <a:lnTo>
                    <a:pt x="1014977" y="42125"/>
                  </a:lnTo>
                  <a:lnTo>
                    <a:pt x="1001781" y="58458"/>
                  </a:lnTo>
                  <a:lnTo>
                    <a:pt x="982676" y="66202"/>
                  </a:lnTo>
                  <a:lnTo>
                    <a:pt x="911101" y="80009"/>
                  </a:lnTo>
                  <a:lnTo>
                    <a:pt x="860707" y="85867"/>
                  </a:lnTo>
                  <a:lnTo>
                    <a:pt x="801959" y="90891"/>
                  </a:lnTo>
                  <a:lnTo>
                    <a:pt x="735895" y="94977"/>
                  </a:lnTo>
                  <a:lnTo>
                    <a:pt x="663554" y="98023"/>
                  </a:lnTo>
                  <a:lnTo>
                    <a:pt x="585973" y="99926"/>
                  </a:lnTo>
                  <a:lnTo>
                    <a:pt x="504190" y="100584"/>
                  </a:lnTo>
                  <a:lnTo>
                    <a:pt x="422406" y="99926"/>
                  </a:lnTo>
                  <a:lnTo>
                    <a:pt x="344825" y="98023"/>
                  </a:lnTo>
                  <a:lnTo>
                    <a:pt x="272484" y="94977"/>
                  </a:lnTo>
                  <a:lnTo>
                    <a:pt x="206420" y="90891"/>
                  </a:lnTo>
                  <a:lnTo>
                    <a:pt x="147672" y="85867"/>
                  </a:lnTo>
                  <a:lnTo>
                    <a:pt x="97278" y="80010"/>
                  </a:lnTo>
                  <a:lnTo>
                    <a:pt x="56276" y="73420"/>
                  </a:lnTo>
                  <a:lnTo>
                    <a:pt x="6598" y="58458"/>
                  </a:lnTo>
                  <a:lnTo>
                    <a:pt x="0" y="50291"/>
                  </a:lnTo>
                  <a:lnTo>
                    <a:pt x="0" y="452627"/>
                  </a:lnTo>
                  <a:lnTo>
                    <a:pt x="56276" y="475756"/>
                  </a:lnTo>
                  <a:lnTo>
                    <a:pt x="97278" y="482345"/>
                  </a:lnTo>
                  <a:lnTo>
                    <a:pt x="147672" y="488203"/>
                  </a:lnTo>
                  <a:lnTo>
                    <a:pt x="206420" y="493227"/>
                  </a:lnTo>
                  <a:lnTo>
                    <a:pt x="272484" y="497313"/>
                  </a:lnTo>
                  <a:lnTo>
                    <a:pt x="344825" y="500359"/>
                  </a:lnTo>
                  <a:lnTo>
                    <a:pt x="422406" y="502262"/>
                  </a:lnTo>
                  <a:lnTo>
                    <a:pt x="504190" y="502920"/>
                  </a:lnTo>
                  <a:lnTo>
                    <a:pt x="585973" y="502262"/>
                  </a:lnTo>
                  <a:lnTo>
                    <a:pt x="663554" y="500359"/>
                  </a:lnTo>
                  <a:lnTo>
                    <a:pt x="735895" y="497313"/>
                  </a:lnTo>
                  <a:lnTo>
                    <a:pt x="801959" y="493227"/>
                  </a:lnTo>
                  <a:lnTo>
                    <a:pt x="860707" y="488203"/>
                  </a:lnTo>
                  <a:lnTo>
                    <a:pt x="911101" y="482346"/>
                  </a:lnTo>
                  <a:lnTo>
                    <a:pt x="952103" y="475756"/>
                  </a:lnTo>
                  <a:lnTo>
                    <a:pt x="1001781" y="460794"/>
                  </a:lnTo>
                  <a:lnTo>
                    <a:pt x="1014977" y="444461"/>
                  </a:lnTo>
                  <a:lnTo>
                    <a:pt x="1034078" y="436717"/>
                  </a:lnTo>
                  <a:lnTo>
                    <a:pt x="1105643" y="422910"/>
                  </a:lnTo>
                  <a:lnTo>
                    <a:pt x="1156033" y="417052"/>
                  </a:lnTo>
                  <a:lnTo>
                    <a:pt x="1214778" y="412028"/>
                  </a:lnTo>
                  <a:lnTo>
                    <a:pt x="1280841" y="407942"/>
                  </a:lnTo>
                  <a:lnTo>
                    <a:pt x="1353186" y="404896"/>
                  </a:lnTo>
                  <a:lnTo>
                    <a:pt x="1430774" y="402993"/>
                  </a:lnTo>
                  <a:lnTo>
                    <a:pt x="1512570" y="402336"/>
                  </a:lnTo>
                  <a:lnTo>
                    <a:pt x="1594365" y="402993"/>
                  </a:lnTo>
                  <a:lnTo>
                    <a:pt x="1671953" y="404896"/>
                  </a:lnTo>
                  <a:lnTo>
                    <a:pt x="1744298" y="407942"/>
                  </a:lnTo>
                  <a:lnTo>
                    <a:pt x="1810361" y="412028"/>
                  </a:lnTo>
                  <a:lnTo>
                    <a:pt x="1869106" y="417052"/>
                  </a:lnTo>
                  <a:lnTo>
                    <a:pt x="1919496" y="422909"/>
                  </a:lnTo>
                  <a:lnTo>
                    <a:pt x="1960493" y="429499"/>
                  </a:lnTo>
                  <a:lnTo>
                    <a:pt x="2010162" y="444461"/>
                  </a:lnTo>
                  <a:lnTo>
                    <a:pt x="2016760" y="452627"/>
                  </a:lnTo>
                  <a:lnTo>
                    <a:pt x="2016760" y="50291"/>
                  </a:lnTo>
                  <a:lnTo>
                    <a:pt x="1960493" y="27163"/>
                  </a:lnTo>
                  <a:lnTo>
                    <a:pt x="1919496" y="20574"/>
                  </a:lnTo>
                  <a:lnTo>
                    <a:pt x="1869106" y="14716"/>
                  </a:lnTo>
                  <a:lnTo>
                    <a:pt x="1810361" y="9692"/>
                  </a:lnTo>
                  <a:lnTo>
                    <a:pt x="1744298" y="5606"/>
                  </a:lnTo>
                  <a:lnTo>
                    <a:pt x="1671953" y="2560"/>
                  </a:lnTo>
                  <a:lnTo>
                    <a:pt x="1594365" y="657"/>
                  </a:lnTo>
                  <a:lnTo>
                    <a:pt x="15125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67359" y="2781300"/>
              <a:ext cx="2016760" cy="502920"/>
            </a:xfrm>
            <a:custGeom>
              <a:avLst/>
              <a:gdLst/>
              <a:ahLst/>
              <a:cxnLst/>
              <a:rect l="l" t="t" r="r" b="b"/>
              <a:pathLst>
                <a:path w="2016760" h="502920">
                  <a:moveTo>
                    <a:pt x="0" y="50291"/>
                  </a:moveTo>
                  <a:lnTo>
                    <a:pt x="56276" y="73420"/>
                  </a:lnTo>
                  <a:lnTo>
                    <a:pt x="97278" y="80010"/>
                  </a:lnTo>
                  <a:lnTo>
                    <a:pt x="147672" y="85867"/>
                  </a:lnTo>
                  <a:lnTo>
                    <a:pt x="206420" y="90891"/>
                  </a:lnTo>
                  <a:lnTo>
                    <a:pt x="272484" y="94977"/>
                  </a:lnTo>
                  <a:lnTo>
                    <a:pt x="344825" y="98023"/>
                  </a:lnTo>
                  <a:lnTo>
                    <a:pt x="422406" y="99926"/>
                  </a:lnTo>
                  <a:lnTo>
                    <a:pt x="504190" y="100584"/>
                  </a:lnTo>
                  <a:lnTo>
                    <a:pt x="585973" y="99926"/>
                  </a:lnTo>
                  <a:lnTo>
                    <a:pt x="663554" y="98023"/>
                  </a:lnTo>
                  <a:lnTo>
                    <a:pt x="735895" y="94977"/>
                  </a:lnTo>
                  <a:lnTo>
                    <a:pt x="801959" y="90891"/>
                  </a:lnTo>
                  <a:lnTo>
                    <a:pt x="860707" y="85867"/>
                  </a:lnTo>
                  <a:lnTo>
                    <a:pt x="911101" y="80009"/>
                  </a:lnTo>
                  <a:lnTo>
                    <a:pt x="952103" y="73420"/>
                  </a:lnTo>
                  <a:lnTo>
                    <a:pt x="1001781" y="58458"/>
                  </a:lnTo>
                  <a:lnTo>
                    <a:pt x="1014977" y="42125"/>
                  </a:lnTo>
                  <a:lnTo>
                    <a:pt x="1034078" y="34381"/>
                  </a:lnTo>
                  <a:lnTo>
                    <a:pt x="1105643" y="20573"/>
                  </a:lnTo>
                  <a:lnTo>
                    <a:pt x="1156033" y="14716"/>
                  </a:lnTo>
                  <a:lnTo>
                    <a:pt x="1214778" y="9692"/>
                  </a:lnTo>
                  <a:lnTo>
                    <a:pt x="1280841" y="5606"/>
                  </a:lnTo>
                  <a:lnTo>
                    <a:pt x="1353186" y="2560"/>
                  </a:lnTo>
                  <a:lnTo>
                    <a:pt x="1430774" y="657"/>
                  </a:lnTo>
                  <a:lnTo>
                    <a:pt x="1512570" y="0"/>
                  </a:lnTo>
                  <a:lnTo>
                    <a:pt x="1594365" y="657"/>
                  </a:lnTo>
                  <a:lnTo>
                    <a:pt x="1671953" y="2560"/>
                  </a:lnTo>
                  <a:lnTo>
                    <a:pt x="1744298" y="5606"/>
                  </a:lnTo>
                  <a:lnTo>
                    <a:pt x="1810361" y="9692"/>
                  </a:lnTo>
                  <a:lnTo>
                    <a:pt x="1869106" y="14716"/>
                  </a:lnTo>
                  <a:lnTo>
                    <a:pt x="1919496" y="20574"/>
                  </a:lnTo>
                  <a:lnTo>
                    <a:pt x="1960493" y="27163"/>
                  </a:lnTo>
                  <a:lnTo>
                    <a:pt x="2010162" y="42125"/>
                  </a:lnTo>
                  <a:lnTo>
                    <a:pt x="2016760" y="50291"/>
                  </a:lnTo>
                  <a:lnTo>
                    <a:pt x="2016760" y="452627"/>
                  </a:lnTo>
                  <a:lnTo>
                    <a:pt x="2010162" y="444461"/>
                  </a:lnTo>
                  <a:lnTo>
                    <a:pt x="1991061" y="436717"/>
                  </a:lnTo>
                  <a:lnTo>
                    <a:pt x="1919496" y="422909"/>
                  </a:lnTo>
                  <a:lnTo>
                    <a:pt x="1869106" y="417052"/>
                  </a:lnTo>
                  <a:lnTo>
                    <a:pt x="1810361" y="412028"/>
                  </a:lnTo>
                  <a:lnTo>
                    <a:pt x="1744298" y="407942"/>
                  </a:lnTo>
                  <a:lnTo>
                    <a:pt x="1671953" y="404896"/>
                  </a:lnTo>
                  <a:lnTo>
                    <a:pt x="1594365" y="402993"/>
                  </a:lnTo>
                  <a:lnTo>
                    <a:pt x="1512570" y="402336"/>
                  </a:lnTo>
                  <a:lnTo>
                    <a:pt x="1430774" y="402993"/>
                  </a:lnTo>
                  <a:lnTo>
                    <a:pt x="1353186" y="404896"/>
                  </a:lnTo>
                  <a:lnTo>
                    <a:pt x="1280841" y="407942"/>
                  </a:lnTo>
                  <a:lnTo>
                    <a:pt x="1214778" y="412028"/>
                  </a:lnTo>
                  <a:lnTo>
                    <a:pt x="1156033" y="417052"/>
                  </a:lnTo>
                  <a:lnTo>
                    <a:pt x="1105643" y="422910"/>
                  </a:lnTo>
                  <a:lnTo>
                    <a:pt x="1064646" y="429499"/>
                  </a:lnTo>
                  <a:lnTo>
                    <a:pt x="1014977" y="444461"/>
                  </a:lnTo>
                  <a:lnTo>
                    <a:pt x="1008380" y="452627"/>
                  </a:lnTo>
                  <a:lnTo>
                    <a:pt x="1001781" y="460794"/>
                  </a:lnTo>
                  <a:lnTo>
                    <a:pt x="952103" y="475756"/>
                  </a:lnTo>
                  <a:lnTo>
                    <a:pt x="911101" y="482346"/>
                  </a:lnTo>
                  <a:lnTo>
                    <a:pt x="860707" y="488203"/>
                  </a:lnTo>
                  <a:lnTo>
                    <a:pt x="801959" y="493227"/>
                  </a:lnTo>
                  <a:lnTo>
                    <a:pt x="735895" y="497313"/>
                  </a:lnTo>
                  <a:lnTo>
                    <a:pt x="663554" y="500359"/>
                  </a:lnTo>
                  <a:lnTo>
                    <a:pt x="585973" y="502262"/>
                  </a:lnTo>
                  <a:lnTo>
                    <a:pt x="504190" y="502920"/>
                  </a:lnTo>
                  <a:lnTo>
                    <a:pt x="422406" y="502262"/>
                  </a:lnTo>
                  <a:lnTo>
                    <a:pt x="344825" y="500359"/>
                  </a:lnTo>
                  <a:lnTo>
                    <a:pt x="272484" y="497313"/>
                  </a:lnTo>
                  <a:lnTo>
                    <a:pt x="206420" y="493227"/>
                  </a:lnTo>
                  <a:lnTo>
                    <a:pt x="147672" y="488203"/>
                  </a:lnTo>
                  <a:lnTo>
                    <a:pt x="97278" y="482345"/>
                  </a:lnTo>
                  <a:lnTo>
                    <a:pt x="56276" y="475756"/>
                  </a:lnTo>
                  <a:lnTo>
                    <a:pt x="6598" y="460794"/>
                  </a:lnTo>
                  <a:lnTo>
                    <a:pt x="0" y="452627"/>
                  </a:lnTo>
                  <a:lnTo>
                    <a:pt x="0" y="50291"/>
                  </a:lnTo>
                  <a:close/>
                </a:path>
              </a:pathLst>
            </a:custGeom>
            <a:ln w="25399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454659" y="3345179"/>
            <a:ext cx="2042160" cy="528320"/>
            <a:chOff x="454659" y="3345179"/>
            <a:chExt cx="2042160" cy="528320"/>
          </a:xfrm>
        </p:grpSpPr>
        <p:sp>
          <p:nvSpPr>
            <p:cNvPr id="12" name="object 12"/>
            <p:cNvSpPr/>
            <p:nvPr/>
          </p:nvSpPr>
          <p:spPr>
            <a:xfrm>
              <a:off x="467359" y="3357879"/>
              <a:ext cx="2016760" cy="502920"/>
            </a:xfrm>
            <a:custGeom>
              <a:avLst/>
              <a:gdLst/>
              <a:ahLst/>
              <a:cxnLst/>
              <a:rect l="l" t="t" r="r" b="b"/>
              <a:pathLst>
                <a:path w="2016760" h="502920">
                  <a:moveTo>
                    <a:pt x="1512570" y="0"/>
                  </a:moveTo>
                  <a:lnTo>
                    <a:pt x="1430774" y="657"/>
                  </a:lnTo>
                  <a:lnTo>
                    <a:pt x="1353186" y="2560"/>
                  </a:lnTo>
                  <a:lnTo>
                    <a:pt x="1280841" y="5606"/>
                  </a:lnTo>
                  <a:lnTo>
                    <a:pt x="1214778" y="9692"/>
                  </a:lnTo>
                  <a:lnTo>
                    <a:pt x="1156033" y="14716"/>
                  </a:lnTo>
                  <a:lnTo>
                    <a:pt x="1105643" y="20574"/>
                  </a:lnTo>
                  <a:lnTo>
                    <a:pt x="1064646" y="27163"/>
                  </a:lnTo>
                  <a:lnTo>
                    <a:pt x="1014977" y="42125"/>
                  </a:lnTo>
                  <a:lnTo>
                    <a:pt x="1001781" y="58458"/>
                  </a:lnTo>
                  <a:lnTo>
                    <a:pt x="982676" y="66202"/>
                  </a:lnTo>
                  <a:lnTo>
                    <a:pt x="911101" y="80009"/>
                  </a:lnTo>
                  <a:lnTo>
                    <a:pt x="860707" y="85867"/>
                  </a:lnTo>
                  <a:lnTo>
                    <a:pt x="801959" y="90891"/>
                  </a:lnTo>
                  <a:lnTo>
                    <a:pt x="735895" y="94977"/>
                  </a:lnTo>
                  <a:lnTo>
                    <a:pt x="663554" y="98023"/>
                  </a:lnTo>
                  <a:lnTo>
                    <a:pt x="585973" y="99926"/>
                  </a:lnTo>
                  <a:lnTo>
                    <a:pt x="504190" y="100584"/>
                  </a:lnTo>
                  <a:lnTo>
                    <a:pt x="422406" y="99926"/>
                  </a:lnTo>
                  <a:lnTo>
                    <a:pt x="344825" y="98023"/>
                  </a:lnTo>
                  <a:lnTo>
                    <a:pt x="272484" y="94977"/>
                  </a:lnTo>
                  <a:lnTo>
                    <a:pt x="206420" y="90891"/>
                  </a:lnTo>
                  <a:lnTo>
                    <a:pt x="147672" y="85867"/>
                  </a:lnTo>
                  <a:lnTo>
                    <a:pt x="97278" y="80010"/>
                  </a:lnTo>
                  <a:lnTo>
                    <a:pt x="56276" y="73420"/>
                  </a:lnTo>
                  <a:lnTo>
                    <a:pt x="6598" y="58458"/>
                  </a:lnTo>
                  <a:lnTo>
                    <a:pt x="0" y="50292"/>
                  </a:lnTo>
                  <a:lnTo>
                    <a:pt x="0" y="452628"/>
                  </a:lnTo>
                  <a:lnTo>
                    <a:pt x="56276" y="475756"/>
                  </a:lnTo>
                  <a:lnTo>
                    <a:pt x="97278" y="482345"/>
                  </a:lnTo>
                  <a:lnTo>
                    <a:pt x="147672" y="488203"/>
                  </a:lnTo>
                  <a:lnTo>
                    <a:pt x="206420" y="493227"/>
                  </a:lnTo>
                  <a:lnTo>
                    <a:pt x="272484" y="497313"/>
                  </a:lnTo>
                  <a:lnTo>
                    <a:pt x="344825" y="500359"/>
                  </a:lnTo>
                  <a:lnTo>
                    <a:pt x="422406" y="502262"/>
                  </a:lnTo>
                  <a:lnTo>
                    <a:pt x="504190" y="502920"/>
                  </a:lnTo>
                  <a:lnTo>
                    <a:pt x="585973" y="502262"/>
                  </a:lnTo>
                  <a:lnTo>
                    <a:pt x="663554" y="500359"/>
                  </a:lnTo>
                  <a:lnTo>
                    <a:pt x="735895" y="497313"/>
                  </a:lnTo>
                  <a:lnTo>
                    <a:pt x="801959" y="493227"/>
                  </a:lnTo>
                  <a:lnTo>
                    <a:pt x="860707" y="488203"/>
                  </a:lnTo>
                  <a:lnTo>
                    <a:pt x="911101" y="482346"/>
                  </a:lnTo>
                  <a:lnTo>
                    <a:pt x="952103" y="475756"/>
                  </a:lnTo>
                  <a:lnTo>
                    <a:pt x="1001781" y="460794"/>
                  </a:lnTo>
                  <a:lnTo>
                    <a:pt x="1014977" y="444461"/>
                  </a:lnTo>
                  <a:lnTo>
                    <a:pt x="1034078" y="436717"/>
                  </a:lnTo>
                  <a:lnTo>
                    <a:pt x="1105643" y="422910"/>
                  </a:lnTo>
                  <a:lnTo>
                    <a:pt x="1156033" y="417052"/>
                  </a:lnTo>
                  <a:lnTo>
                    <a:pt x="1214778" y="412028"/>
                  </a:lnTo>
                  <a:lnTo>
                    <a:pt x="1280841" y="407942"/>
                  </a:lnTo>
                  <a:lnTo>
                    <a:pt x="1353186" y="404896"/>
                  </a:lnTo>
                  <a:lnTo>
                    <a:pt x="1430774" y="402993"/>
                  </a:lnTo>
                  <a:lnTo>
                    <a:pt x="1512570" y="402336"/>
                  </a:lnTo>
                  <a:lnTo>
                    <a:pt x="1594365" y="402993"/>
                  </a:lnTo>
                  <a:lnTo>
                    <a:pt x="1671953" y="404896"/>
                  </a:lnTo>
                  <a:lnTo>
                    <a:pt x="1744298" y="407942"/>
                  </a:lnTo>
                  <a:lnTo>
                    <a:pt x="1810361" y="412028"/>
                  </a:lnTo>
                  <a:lnTo>
                    <a:pt x="1869106" y="417052"/>
                  </a:lnTo>
                  <a:lnTo>
                    <a:pt x="1919496" y="422910"/>
                  </a:lnTo>
                  <a:lnTo>
                    <a:pt x="1960493" y="429499"/>
                  </a:lnTo>
                  <a:lnTo>
                    <a:pt x="2010162" y="444461"/>
                  </a:lnTo>
                  <a:lnTo>
                    <a:pt x="2016760" y="452628"/>
                  </a:lnTo>
                  <a:lnTo>
                    <a:pt x="2016760" y="50292"/>
                  </a:lnTo>
                  <a:lnTo>
                    <a:pt x="1960493" y="27163"/>
                  </a:lnTo>
                  <a:lnTo>
                    <a:pt x="1919496" y="20574"/>
                  </a:lnTo>
                  <a:lnTo>
                    <a:pt x="1869106" y="14716"/>
                  </a:lnTo>
                  <a:lnTo>
                    <a:pt x="1810361" y="9692"/>
                  </a:lnTo>
                  <a:lnTo>
                    <a:pt x="1744298" y="5606"/>
                  </a:lnTo>
                  <a:lnTo>
                    <a:pt x="1671953" y="2560"/>
                  </a:lnTo>
                  <a:lnTo>
                    <a:pt x="1594365" y="657"/>
                  </a:lnTo>
                  <a:lnTo>
                    <a:pt x="1512570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67359" y="3357879"/>
              <a:ext cx="2016760" cy="502920"/>
            </a:xfrm>
            <a:custGeom>
              <a:avLst/>
              <a:gdLst/>
              <a:ahLst/>
              <a:cxnLst/>
              <a:rect l="l" t="t" r="r" b="b"/>
              <a:pathLst>
                <a:path w="2016760" h="502920">
                  <a:moveTo>
                    <a:pt x="0" y="50292"/>
                  </a:moveTo>
                  <a:lnTo>
                    <a:pt x="56276" y="73420"/>
                  </a:lnTo>
                  <a:lnTo>
                    <a:pt x="97278" y="80010"/>
                  </a:lnTo>
                  <a:lnTo>
                    <a:pt x="147672" y="85867"/>
                  </a:lnTo>
                  <a:lnTo>
                    <a:pt x="206420" y="90891"/>
                  </a:lnTo>
                  <a:lnTo>
                    <a:pt x="272484" y="94977"/>
                  </a:lnTo>
                  <a:lnTo>
                    <a:pt x="344825" y="98023"/>
                  </a:lnTo>
                  <a:lnTo>
                    <a:pt x="422406" y="99926"/>
                  </a:lnTo>
                  <a:lnTo>
                    <a:pt x="504190" y="100584"/>
                  </a:lnTo>
                  <a:lnTo>
                    <a:pt x="585973" y="99926"/>
                  </a:lnTo>
                  <a:lnTo>
                    <a:pt x="663554" y="98023"/>
                  </a:lnTo>
                  <a:lnTo>
                    <a:pt x="735895" y="94977"/>
                  </a:lnTo>
                  <a:lnTo>
                    <a:pt x="801959" y="90891"/>
                  </a:lnTo>
                  <a:lnTo>
                    <a:pt x="860707" y="85867"/>
                  </a:lnTo>
                  <a:lnTo>
                    <a:pt x="911101" y="80009"/>
                  </a:lnTo>
                  <a:lnTo>
                    <a:pt x="952103" y="73420"/>
                  </a:lnTo>
                  <a:lnTo>
                    <a:pt x="1001781" y="58458"/>
                  </a:lnTo>
                  <a:lnTo>
                    <a:pt x="1014977" y="42125"/>
                  </a:lnTo>
                  <a:lnTo>
                    <a:pt x="1034078" y="34381"/>
                  </a:lnTo>
                  <a:lnTo>
                    <a:pt x="1105643" y="20574"/>
                  </a:lnTo>
                  <a:lnTo>
                    <a:pt x="1156033" y="14716"/>
                  </a:lnTo>
                  <a:lnTo>
                    <a:pt x="1214778" y="9692"/>
                  </a:lnTo>
                  <a:lnTo>
                    <a:pt x="1280841" y="5606"/>
                  </a:lnTo>
                  <a:lnTo>
                    <a:pt x="1353186" y="2560"/>
                  </a:lnTo>
                  <a:lnTo>
                    <a:pt x="1430774" y="657"/>
                  </a:lnTo>
                  <a:lnTo>
                    <a:pt x="1512570" y="0"/>
                  </a:lnTo>
                  <a:lnTo>
                    <a:pt x="1594365" y="657"/>
                  </a:lnTo>
                  <a:lnTo>
                    <a:pt x="1671953" y="2560"/>
                  </a:lnTo>
                  <a:lnTo>
                    <a:pt x="1744298" y="5606"/>
                  </a:lnTo>
                  <a:lnTo>
                    <a:pt x="1810361" y="9692"/>
                  </a:lnTo>
                  <a:lnTo>
                    <a:pt x="1869106" y="14716"/>
                  </a:lnTo>
                  <a:lnTo>
                    <a:pt x="1919496" y="20574"/>
                  </a:lnTo>
                  <a:lnTo>
                    <a:pt x="1960493" y="27163"/>
                  </a:lnTo>
                  <a:lnTo>
                    <a:pt x="2010162" y="42125"/>
                  </a:lnTo>
                  <a:lnTo>
                    <a:pt x="2016760" y="50292"/>
                  </a:lnTo>
                  <a:lnTo>
                    <a:pt x="2016760" y="452628"/>
                  </a:lnTo>
                  <a:lnTo>
                    <a:pt x="2010162" y="444461"/>
                  </a:lnTo>
                  <a:lnTo>
                    <a:pt x="1991061" y="436717"/>
                  </a:lnTo>
                  <a:lnTo>
                    <a:pt x="1919496" y="422910"/>
                  </a:lnTo>
                  <a:lnTo>
                    <a:pt x="1869106" y="417052"/>
                  </a:lnTo>
                  <a:lnTo>
                    <a:pt x="1810361" y="412028"/>
                  </a:lnTo>
                  <a:lnTo>
                    <a:pt x="1744298" y="407942"/>
                  </a:lnTo>
                  <a:lnTo>
                    <a:pt x="1671953" y="404896"/>
                  </a:lnTo>
                  <a:lnTo>
                    <a:pt x="1594365" y="402993"/>
                  </a:lnTo>
                  <a:lnTo>
                    <a:pt x="1512570" y="402336"/>
                  </a:lnTo>
                  <a:lnTo>
                    <a:pt x="1430774" y="402993"/>
                  </a:lnTo>
                  <a:lnTo>
                    <a:pt x="1353186" y="404896"/>
                  </a:lnTo>
                  <a:lnTo>
                    <a:pt x="1280841" y="407942"/>
                  </a:lnTo>
                  <a:lnTo>
                    <a:pt x="1214778" y="412028"/>
                  </a:lnTo>
                  <a:lnTo>
                    <a:pt x="1156033" y="417052"/>
                  </a:lnTo>
                  <a:lnTo>
                    <a:pt x="1105643" y="422910"/>
                  </a:lnTo>
                  <a:lnTo>
                    <a:pt x="1064646" y="429499"/>
                  </a:lnTo>
                  <a:lnTo>
                    <a:pt x="1014977" y="444461"/>
                  </a:lnTo>
                  <a:lnTo>
                    <a:pt x="1008380" y="452628"/>
                  </a:lnTo>
                  <a:lnTo>
                    <a:pt x="1001781" y="460794"/>
                  </a:lnTo>
                  <a:lnTo>
                    <a:pt x="952103" y="475756"/>
                  </a:lnTo>
                  <a:lnTo>
                    <a:pt x="911101" y="482346"/>
                  </a:lnTo>
                  <a:lnTo>
                    <a:pt x="860707" y="488203"/>
                  </a:lnTo>
                  <a:lnTo>
                    <a:pt x="801959" y="493227"/>
                  </a:lnTo>
                  <a:lnTo>
                    <a:pt x="735895" y="497313"/>
                  </a:lnTo>
                  <a:lnTo>
                    <a:pt x="663554" y="500359"/>
                  </a:lnTo>
                  <a:lnTo>
                    <a:pt x="585973" y="502262"/>
                  </a:lnTo>
                  <a:lnTo>
                    <a:pt x="504190" y="502920"/>
                  </a:lnTo>
                  <a:lnTo>
                    <a:pt x="422406" y="502262"/>
                  </a:lnTo>
                  <a:lnTo>
                    <a:pt x="344825" y="500359"/>
                  </a:lnTo>
                  <a:lnTo>
                    <a:pt x="272484" y="497313"/>
                  </a:lnTo>
                  <a:lnTo>
                    <a:pt x="206420" y="493227"/>
                  </a:lnTo>
                  <a:lnTo>
                    <a:pt x="147672" y="488203"/>
                  </a:lnTo>
                  <a:lnTo>
                    <a:pt x="97278" y="482345"/>
                  </a:lnTo>
                  <a:lnTo>
                    <a:pt x="56276" y="475756"/>
                  </a:lnTo>
                  <a:lnTo>
                    <a:pt x="6598" y="460794"/>
                  </a:lnTo>
                  <a:lnTo>
                    <a:pt x="0" y="452628"/>
                  </a:lnTo>
                  <a:lnTo>
                    <a:pt x="0" y="50292"/>
                  </a:lnTo>
                  <a:close/>
                </a:path>
              </a:pathLst>
            </a:custGeom>
            <a:ln w="25399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54659" y="3919220"/>
            <a:ext cx="2042160" cy="530860"/>
            <a:chOff x="454659" y="3919220"/>
            <a:chExt cx="2042160" cy="530860"/>
          </a:xfrm>
        </p:grpSpPr>
        <p:sp>
          <p:nvSpPr>
            <p:cNvPr id="15" name="object 15"/>
            <p:cNvSpPr/>
            <p:nvPr/>
          </p:nvSpPr>
          <p:spPr>
            <a:xfrm>
              <a:off x="467359" y="3931920"/>
              <a:ext cx="2016760" cy="505459"/>
            </a:xfrm>
            <a:custGeom>
              <a:avLst/>
              <a:gdLst/>
              <a:ahLst/>
              <a:cxnLst/>
              <a:rect l="l" t="t" r="r" b="b"/>
              <a:pathLst>
                <a:path w="2016760" h="505460">
                  <a:moveTo>
                    <a:pt x="1512570" y="0"/>
                  </a:moveTo>
                  <a:lnTo>
                    <a:pt x="1430774" y="660"/>
                  </a:lnTo>
                  <a:lnTo>
                    <a:pt x="1353186" y="2574"/>
                  </a:lnTo>
                  <a:lnTo>
                    <a:pt x="1280841" y="5637"/>
                  </a:lnTo>
                  <a:lnTo>
                    <a:pt x="1214778" y="9745"/>
                  </a:lnTo>
                  <a:lnTo>
                    <a:pt x="1156033" y="14795"/>
                  </a:lnTo>
                  <a:lnTo>
                    <a:pt x="1105643" y="20683"/>
                  </a:lnTo>
                  <a:lnTo>
                    <a:pt x="1064646" y="27306"/>
                  </a:lnTo>
                  <a:lnTo>
                    <a:pt x="1014977" y="42341"/>
                  </a:lnTo>
                  <a:lnTo>
                    <a:pt x="1001781" y="58750"/>
                  </a:lnTo>
                  <a:lnTo>
                    <a:pt x="982676" y="66531"/>
                  </a:lnTo>
                  <a:lnTo>
                    <a:pt x="911101" y="80408"/>
                  </a:lnTo>
                  <a:lnTo>
                    <a:pt x="860707" y="86296"/>
                  </a:lnTo>
                  <a:lnTo>
                    <a:pt x="801959" y="91346"/>
                  </a:lnTo>
                  <a:lnTo>
                    <a:pt x="735895" y="95454"/>
                  </a:lnTo>
                  <a:lnTo>
                    <a:pt x="663554" y="98517"/>
                  </a:lnTo>
                  <a:lnTo>
                    <a:pt x="585973" y="100431"/>
                  </a:lnTo>
                  <a:lnTo>
                    <a:pt x="504190" y="101091"/>
                  </a:lnTo>
                  <a:lnTo>
                    <a:pt x="422406" y="100431"/>
                  </a:lnTo>
                  <a:lnTo>
                    <a:pt x="344825" y="98517"/>
                  </a:lnTo>
                  <a:lnTo>
                    <a:pt x="272484" y="95454"/>
                  </a:lnTo>
                  <a:lnTo>
                    <a:pt x="206420" y="91346"/>
                  </a:lnTo>
                  <a:lnTo>
                    <a:pt x="147672" y="86296"/>
                  </a:lnTo>
                  <a:lnTo>
                    <a:pt x="97278" y="80408"/>
                  </a:lnTo>
                  <a:lnTo>
                    <a:pt x="56276" y="73785"/>
                  </a:lnTo>
                  <a:lnTo>
                    <a:pt x="6598" y="58750"/>
                  </a:lnTo>
                  <a:lnTo>
                    <a:pt x="0" y="50545"/>
                  </a:lnTo>
                  <a:lnTo>
                    <a:pt x="0" y="454913"/>
                  </a:lnTo>
                  <a:lnTo>
                    <a:pt x="56276" y="478153"/>
                  </a:lnTo>
                  <a:lnTo>
                    <a:pt x="97278" y="484776"/>
                  </a:lnTo>
                  <a:lnTo>
                    <a:pt x="147672" y="490664"/>
                  </a:lnTo>
                  <a:lnTo>
                    <a:pt x="206420" y="495714"/>
                  </a:lnTo>
                  <a:lnTo>
                    <a:pt x="272484" y="499822"/>
                  </a:lnTo>
                  <a:lnTo>
                    <a:pt x="344825" y="502885"/>
                  </a:lnTo>
                  <a:lnTo>
                    <a:pt x="422406" y="504799"/>
                  </a:lnTo>
                  <a:lnTo>
                    <a:pt x="504190" y="505459"/>
                  </a:lnTo>
                  <a:lnTo>
                    <a:pt x="585973" y="504799"/>
                  </a:lnTo>
                  <a:lnTo>
                    <a:pt x="663554" y="502885"/>
                  </a:lnTo>
                  <a:lnTo>
                    <a:pt x="735895" y="499822"/>
                  </a:lnTo>
                  <a:lnTo>
                    <a:pt x="801959" y="495714"/>
                  </a:lnTo>
                  <a:lnTo>
                    <a:pt x="860707" y="490664"/>
                  </a:lnTo>
                  <a:lnTo>
                    <a:pt x="911101" y="484776"/>
                  </a:lnTo>
                  <a:lnTo>
                    <a:pt x="952103" y="478153"/>
                  </a:lnTo>
                  <a:lnTo>
                    <a:pt x="1001781" y="463118"/>
                  </a:lnTo>
                  <a:lnTo>
                    <a:pt x="1014977" y="446709"/>
                  </a:lnTo>
                  <a:lnTo>
                    <a:pt x="1034078" y="438928"/>
                  </a:lnTo>
                  <a:lnTo>
                    <a:pt x="1105643" y="425051"/>
                  </a:lnTo>
                  <a:lnTo>
                    <a:pt x="1156033" y="419163"/>
                  </a:lnTo>
                  <a:lnTo>
                    <a:pt x="1214778" y="414113"/>
                  </a:lnTo>
                  <a:lnTo>
                    <a:pt x="1280841" y="410005"/>
                  </a:lnTo>
                  <a:lnTo>
                    <a:pt x="1353186" y="406942"/>
                  </a:lnTo>
                  <a:lnTo>
                    <a:pt x="1430774" y="405028"/>
                  </a:lnTo>
                  <a:lnTo>
                    <a:pt x="1512570" y="404367"/>
                  </a:lnTo>
                  <a:lnTo>
                    <a:pt x="1594365" y="405028"/>
                  </a:lnTo>
                  <a:lnTo>
                    <a:pt x="1671953" y="406942"/>
                  </a:lnTo>
                  <a:lnTo>
                    <a:pt x="1744298" y="410005"/>
                  </a:lnTo>
                  <a:lnTo>
                    <a:pt x="1810361" y="414113"/>
                  </a:lnTo>
                  <a:lnTo>
                    <a:pt x="1869106" y="419163"/>
                  </a:lnTo>
                  <a:lnTo>
                    <a:pt x="1919496" y="425051"/>
                  </a:lnTo>
                  <a:lnTo>
                    <a:pt x="1960493" y="431674"/>
                  </a:lnTo>
                  <a:lnTo>
                    <a:pt x="2010162" y="446709"/>
                  </a:lnTo>
                  <a:lnTo>
                    <a:pt x="2016760" y="454913"/>
                  </a:lnTo>
                  <a:lnTo>
                    <a:pt x="2016760" y="50545"/>
                  </a:lnTo>
                  <a:lnTo>
                    <a:pt x="1960493" y="27306"/>
                  </a:lnTo>
                  <a:lnTo>
                    <a:pt x="1919496" y="20683"/>
                  </a:lnTo>
                  <a:lnTo>
                    <a:pt x="1869106" y="14795"/>
                  </a:lnTo>
                  <a:lnTo>
                    <a:pt x="1810361" y="9745"/>
                  </a:lnTo>
                  <a:lnTo>
                    <a:pt x="1744298" y="5637"/>
                  </a:lnTo>
                  <a:lnTo>
                    <a:pt x="1671953" y="2574"/>
                  </a:lnTo>
                  <a:lnTo>
                    <a:pt x="1594365" y="660"/>
                  </a:lnTo>
                  <a:lnTo>
                    <a:pt x="151257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67359" y="3931920"/>
              <a:ext cx="2016760" cy="505459"/>
            </a:xfrm>
            <a:custGeom>
              <a:avLst/>
              <a:gdLst/>
              <a:ahLst/>
              <a:cxnLst/>
              <a:rect l="l" t="t" r="r" b="b"/>
              <a:pathLst>
                <a:path w="2016760" h="505460">
                  <a:moveTo>
                    <a:pt x="0" y="50545"/>
                  </a:moveTo>
                  <a:lnTo>
                    <a:pt x="56276" y="73785"/>
                  </a:lnTo>
                  <a:lnTo>
                    <a:pt x="97278" y="80408"/>
                  </a:lnTo>
                  <a:lnTo>
                    <a:pt x="147672" y="86296"/>
                  </a:lnTo>
                  <a:lnTo>
                    <a:pt x="206420" y="91346"/>
                  </a:lnTo>
                  <a:lnTo>
                    <a:pt x="272484" y="95454"/>
                  </a:lnTo>
                  <a:lnTo>
                    <a:pt x="344825" y="98517"/>
                  </a:lnTo>
                  <a:lnTo>
                    <a:pt x="422406" y="100431"/>
                  </a:lnTo>
                  <a:lnTo>
                    <a:pt x="504190" y="101091"/>
                  </a:lnTo>
                  <a:lnTo>
                    <a:pt x="585973" y="100431"/>
                  </a:lnTo>
                  <a:lnTo>
                    <a:pt x="663554" y="98517"/>
                  </a:lnTo>
                  <a:lnTo>
                    <a:pt x="735895" y="95454"/>
                  </a:lnTo>
                  <a:lnTo>
                    <a:pt x="801959" y="91346"/>
                  </a:lnTo>
                  <a:lnTo>
                    <a:pt x="860707" y="86296"/>
                  </a:lnTo>
                  <a:lnTo>
                    <a:pt x="911101" y="80408"/>
                  </a:lnTo>
                  <a:lnTo>
                    <a:pt x="952103" y="73785"/>
                  </a:lnTo>
                  <a:lnTo>
                    <a:pt x="1001781" y="58750"/>
                  </a:lnTo>
                  <a:lnTo>
                    <a:pt x="1014977" y="42341"/>
                  </a:lnTo>
                  <a:lnTo>
                    <a:pt x="1034078" y="34560"/>
                  </a:lnTo>
                  <a:lnTo>
                    <a:pt x="1105643" y="20683"/>
                  </a:lnTo>
                  <a:lnTo>
                    <a:pt x="1156033" y="14795"/>
                  </a:lnTo>
                  <a:lnTo>
                    <a:pt x="1214778" y="9745"/>
                  </a:lnTo>
                  <a:lnTo>
                    <a:pt x="1280841" y="5637"/>
                  </a:lnTo>
                  <a:lnTo>
                    <a:pt x="1353186" y="2574"/>
                  </a:lnTo>
                  <a:lnTo>
                    <a:pt x="1430774" y="660"/>
                  </a:lnTo>
                  <a:lnTo>
                    <a:pt x="1512570" y="0"/>
                  </a:lnTo>
                  <a:lnTo>
                    <a:pt x="1594365" y="660"/>
                  </a:lnTo>
                  <a:lnTo>
                    <a:pt x="1671953" y="2574"/>
                  </a:lnTo>
                  <a:lnTo>
                    <a:pt x="1744298" y="5637"/>
                  </a:lnTo>
                  <a:lnTo>
                    <a:pt x="1810361" y="9745"/>
                  </a:lnTo>
                  <a:lnTo>
                    <a:pt x="1869106" y="14795"/>
                  </a:lnTo>
                  <a:lnTo>
                    <a:pt x="1919496" y="20683"/>
                  </a:lnTo>
                  <a:lnTo>
                    <a:pt x="1960493" y="27306"/>
                  </a:lnTo>
                  <a:lnTo>
                    <a:pt x="2010162" y="42341"/>
                  </a:lnTo>
                  <a:lnTo>
                    <a:pt x="2016760" y="50545"/>
                  </a:lnTo>
                  <a:lnTo>
                    <a:pt x="2016760" y="454913"/>
                  </a:lnTo>
                  <a:lnTo>
                    <a:pt x="2010162" y="446709"/>
                  </a:lnTo>
                  <a:lnTo>
                    <a:pt x="1991061" y="438928"/>
                  </a:lnTo>
                  <a:lnTo>
                    <a:pt x="1919496" y="425051"/>
                  </a:lnTo>
                  <a:lnTo>
                    <a:pt x="1869106" y="419163"/>
                  </a:lnTo>
                  <a:lnTo>
                    <a:pt x="1810361" y="414113"/>
                  </a:lnTo>
                  <a:lnTo>
                    <a:pt x="1744298" y="410005"/>
                  </a:lnTo>
                  <a:lnTo>
                    <a:pt x="1671953" y="406942"/>
                  </a:lnTo>
                  <a:lnTo>
                    <a:pt x="1594365" y="405028"/>
                  </a:lnTo>
                  <a:lnTo>
                    <a:pt x="1512570" y="404367"/>
                  </a:lnTo>
                  <a:lnTo>
                    <a:pt x="1430774" y="405028"/>
                  </a:lnTo>
                  <a:lnTo>
                    <a:pt x="1353186" y="406942"/>
                  </a:lnTo>
                  <a:lnTo>
                    <a:pt x="1280841" y="410005"/>
                  </a:lnTo>
                  <a:lnTo>
                    <a:pt x="1214778" y="414113"/>
                  </a:lnTo>
                  <a:lnTo>
                    <a:pt x="1156033" y="419163"/>
                  </a:lnTo>
                  <a:lnTo>
                    <a:pt x="1105643" y="425051"/>
                  </a:lnTo>
                  <a:lnTo>
                    <a:pt x="1064646" y="431674"/>
                  </a:lnTo>
                  <a:lnTo>
                    <a:pt x="1014977" y="446709"/>
                  </a:lnTo>
                  <a:lnTo>
                    <a:pt x="1008380" y="454913"/>
                  </a:lnTo>
                  <a:lnTo>
                    <a:pt x="1001781" y="463118"/>
                  </a:lnTo>
                  <a:lnTo>
                    <a:pt x="952103" y="478153"/>
                  </a:lnTo>
                  <a:lnTo>
                    <a:pt x="911101" y="484776"/>
                  </a:lnTo>
                  <a:lnTo>
                    <a:pt x="860707" y="490664"/>
                  </a:lnTo>
                  <a:lnTo>
                    <a:pt x="801959" y="495714"/>
                  </a:lnTo>
                  <a:lnTo>
                    <a:pt x="735895" y="499822"/>
                  </a:lnTo>
                  <a:lnTo>
                    <a:pt x="663554" y="502885"/>
                  </a:lnTo>
                  <a:lnTo>
                    <a:pt x="585973" y="504799"/>
                  </a:lnTo>
                  <a:lnTo>
                    <a:pt x="504190" y="505459"/>
                  </a:lnTo>
                  <a:lnTo>
                    <a:pt x="422406" y="504799"/>
                  </a:lnTo>
                  <a:lnTo>
                    <a:pt x="344825" y="502885"/>
                  </a:lnTo>
                  <a:lnTo>
                    <a:pt x="272484" y="499822"/>
                  </a:lnTo>
                  <a:lnTo>
                    <a:pt x="206420" y="495714"/>
                  </a:lnTo>
                  <a:lnTo>
                    <a:pt x="147672" y="490664"/>
                  </a:lnTo>
                  <a:lnTo>
                    <a:pt x="97278" y="484776"/>
                  </a:lnTo>
                  <a:lnTo>
                    <a:pt x="56276" y="478153"/>
                  </a:lnTo>
                  <a:lnTo>
                    <a:pt x="6598" y="463118"/>
                  </a:lnTo>
                  <a:lnTo>
                    <a:pt x="0" y="454913"/>
                  </a:lnTo>
                  <a:lnTo>
                    <a:pt x="0" y="50545"/>
                  </a:lnTo>
                  <a:close/>
                </a:path>
              </a:pathLst>
            </a:custGeom>
            <a:ln w="25400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3190239" y="2839720"/>
            <a:ext cx="2042160" cy="530860"/>
            <a:chOff x="3190239" y="2839720"/>
            <a:chExt cx="2042160" cy="530860"/>
          </a:xfrm>
        </p:grpSpPr>
        <p:sp>
          <p:nvSpPr>
            <p:cNvPr id="18" name="object 18"/>
            <p:cNvSpPr/>
            <p:nvPr/>
          </p:nvSpPr>
          <p:spPr>
            <a:xfrm>
              <a:off x="3202939" y="2852420"/>
              <a:ext cx="2016760" cy="505459"/>
            </a:xfrm>
            <a:custGeom>
              <a:avLst/>
              <a:gdLst/>
              <a:ahLst/>
              <a:cxnLst/>
              <a:rect l="l" t="t" r="r" b="b"/>
              <a:pathLst>
                <a:path w="2016760" h="505460">
                  <a:moveTo>
                    <a:pt x="1512570" y="0"/>
                  </a:moveTo>
                  <a:lnTo>
                    <a:pt x="1430774" y="660"/>
                  </a:lnTo>
                  <a:lnTo>
                    <a:pt x="1353186" y="2574"/>
                  </a:lnTo>
                  <a:lnTo>
                    <a:pt x="1280841" y="5637"/>
                  </a:lnTo>
                  <a:lnTo>
                    <a:pt x="1214778" y="9745"/>
                  </a:lnTo>
                  <a:lnTo>
                    <a:pt x="1156033" y="14795"/>
                  </a:lnTo>
                  <a:lnTo>
                    <a:pt x="1105643" y="20683"/>
                  </a:lnTo>
                  <a:lnTo>
                    <a:pt x="1064646" y="27306"/>
                  </a:lnTo>
                  <a:lnTo>
                    <a:pt x="1014977" y="42341"/>
                  </a:lnTo>
                  <a:lnTo>
                    <a:pt x="1001782" y="58750"/>
                  </a:lnTo>
                  <a:lnTo>
                    <a:pt x="982681" y="66531"/>
                  </a:lnTo>
                  <a:lnTo>
                    <a:pt x="911116" y="80408"/>
                  </a:lnTo>
                  <a:lnTo>
                    <a:pt x="860726" y="86296"/>
                  </a:lnTo>
                  <a:lnTo>
                    <a:pt x="801981" y="91346"/>
                  </a:lnTo>
                  <a:lnTo>
                    <a:pt x="735918" y="95454"/>
                  </a:lnTo>
                  <a:lnTo>
                    <a:pt x="663573" y="98517"/>
                  </a:lnTo>
                  <a:lnTo>
                    <a:pt x="585985" y="100431"/>
                  </a:lnTo>
                  <a:lnTo>
                    <a:pt x="504189" y="101091"/>
                  </a:lnTo>
                  <a:lnTo>
                    <a:pt x="422394" y="100431"/>
                  </a:lnTo>
                  <a:lnTo>
                    <a:pt x="344806" y="98517"/>
                  </a:lnTo>
                  <a:lnTo>
                    <a:pt x="272461" y="95454"/>
                  </a:lnTo>
                  <a:lnTo>
                    <a:pt x="206398" y="91346"/>
                  </a:lnTo>
                  <a:lnTo>
                    <a:pt x="147653" y="86296"/>
                  </a:lnTo>
                  <a:lnTo>
                    <a:pt x="97263" y="80408"/>
                  </a:lnTo>
                  <a:lnTo>
                    <a:pt x="56266" y="73785"/>
                  </a:lnTo>
                  <a:lnTo>
                    <a:pt x="6597" y="58750"/>
                  </a:lnTo>
                  <a:lnTo>
                    <a:pt x="0" y="50545"/>
                  </a:lnTo>
                  <a:lnTo>
                    <a:pt x="0" y="454913"/>
                  </a:lnTo>
                  <a:lnTo>
                    <a:pt x="56266" y="478153"/>
                  </a:lnTo>
                  <a:lnTo>
                    <a:pt x="97263" y="484776"/>
                  </a:lnTo>
                  <a:lnTo>
                    <a:pt x="147653" y="490664"/>
                  </a:lnTo>
                  <a:lnTo>
                    <a:pt x="206398" y="495714"/>
                  </a:lnTo>
                  <a:lnTo>
                    <a:pt x="272461" y="499822"/>
                  </a:lnTo>
                  <a:lnTo>
                    <a:pt x="344806" y="502885"/>
                  </a:lnTo>
                  <a:lnTo>
                    <a:pt x="422394" y="504799"/>
                  </a:lnTo>
                  <a:lnTo>
                    <a:pt x="504189" y="505459"/>
                  </a:lnTo>
                  <a:lnTo>
                    <a:pt x="585985" y="504799"/>
                  </a:lnTo>
                  <a:lnTo>
                    <a:pt x="663573" y="502885"/>
                  </a:lnTo>
                  <a:lnTo>
                    <a:pt x="735918" y="499822"/>
                  </a:lnTo>
                  <a:lnTo>
                    <a:pt x="801981" y="495714"/>
                  </a:lnTo>
                  <a:lnTo>
                    <a:pt x="860726" y="490664"/>
                  </a:lnTo>
                  <a:lnTo>
                    <a:pt x="911116" y="484776"/>
                  </a:lnTo>
                  <a:lnTo>
                    <a:pt x="952113" y="478153"/>
                  </a:lnTo>
                  <a:lnTo>
                    <a:pt x="1001782" y="463118"/>
                  </a:lnTo>
                  <a:lnTo>
                    <a:pt x="1014977" y="446709"/>
                  </a:lnTo>
                  <a:lnTo>
                    <a:pt x="1034078" y="438928"/>
                  </a:lnTo>
                  <a:lnTo>
                    <a:pt x="1105643" y="425051"/>
                  </a:lnTo>
                  <a:lnTo>
                    <a:pt x="1156033" y="419163"/>
                  </a:lnTo>
                  <a:lnTo>
                    <a:pt x="1214778" y="414113"/>
                  </a:lnTo>
                  <a:lnTo>
                    <a:pt x="1280841" y="410005"/>
                  </a:lnTo>
                  <a:lnTo>
                    <a:pt x="1353186" y="406942"/>
                  </a:lnTo>
                  <a:lnTo>
                    <a:pt x="1430774" y="405028"/>
                  </a:lnTo>
                  <a:lnTo>
                    <a:pt x="1512570" y="404367"/>
                  </a:lnTo>
                  <a:lnTo>
                    <a:pt x="1594365" y="405028"/>
                  </a:lnTo>
                  <a:lnTo>
                    <a:pt x="1671953" y="406942"/>
                  </a:lnTo>
                  <a:lnTo>
                    <a:pt x="1744298" y="410005"/>
                  </a:lnTo>
                  <a:lnTo>
                    <a:pt x="1810361" y="414113"/>
                  </a:lnTo>
                  <a:lnTo>
                    <a:pt x="1869106" y="419163"/>
                  </a:lnTo>
                  <a:lnTo>
                    <a:pt x="1919496" y="425051"/>
                  </a:lnTo>
                  <a:lnTo>
                    <a:pt x="1960493" y="431674"/>
                  </a:lnTo>
                  <a:lnTo>
                    <a:pt x="2010162" y="446709"/>
                  </a:lnTo>
                  <a:lnTo>
                    <a:pt x="2016760" y="454913"/>
                  </a:lnTo>
                  <a:lnTo>
                    <a:pt x="2016760" y="50545"/>
                  </a:lnTo>
                  <a:lnTo>
                    <a:pt x="1960493" y="27306"/>
                  </a:lnTo>
                  <a:lnTo>
                    <a:pt x="1919496" y="20683"/>
                  </a:lnTo>
                  <a:lnTo>
                    <a:pt x="1869106" y="14795"/>
                  </a:lnTo>
                  <a:lnTo>
                    <a:pt x="1810361" y="9745"/>
                  </a:lnTo>
                  <a:lnTo>
                    <a:pt x="1744298" y="5637"/>
                  </a:lnTo>
                  <a:lnTo>
                    <a:pt x="1671953" y="2574"/>
                  </a:lnTo>
                  <a:lnTo>
                    <a:pt x="1594365" y="660"/>
                  </a:lnTo>
                  <a:lnTo>
                    <a:pt x="1512570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202939" y="2852420"/>
              <a:ext cx="2016760" cy="505459"/>
            </a:xfrm>
            <a:custGeom>
              <a:avLst/>
              <a:gdLst/>
              <a:ahLst/>
              <a:cxnLst/>
              <a:rect l="l" t="t" r="r" b="b"/>
              <a:pathLst>
                <a:path w="2016760" h="505460">
                  <a:moveTo>
                    <a:pt x="0" y="50545"/>
                  </a:moveTo>
                  <a:lnTo>
                    <a:pt x="56266" y="73785"/>
                  </a:lnTo>
                  <a:lnTo>
                    <a:pt x="97263" y="80408"/>
                  </a:lnTo>
                  <a:lnTo>
                    <a:pt x="147653" y="86296"/>
                  </a:lnTo>
                  <a:lnTo>
                    <a:pt x="206398" y="91346"/>
                  </a:lnTo>
                  <a:lnTo>
                    <a:pt x="272461" y="95454"/>
                  </a:lnTo>
                  <a:lnTo>
                    <a:pt x="344806" y="98517"/>
                  </a:lnTo>
                  <a:lnTo>
                    <a:pt x="422394" y="100431"/>
                  </a:lnTo>
                  <a:lnTo>
                    <a:pt x="504189" y="101091"/>
                  </a:lnTo>
                  <a:lnTo>
                    <a:pt x="585985" y="100431"/>
                  </a:lnTo>
                  <a:lnTo>
                    <a:pt x="663573" y="98517"/>
                  </a:lnTo>
                  <a:lnTo>
                    <a:pt x="735918" y="95454"/>
                  </a:lnTo>
                  <a:lnTo>
                    <a:pt x="801981" y="91346"/>
                  </a:lnTo>
                  <a:lnTo>
                    <a:pt x="860726" y="86296"/>
                  </a:lnTo>
                  <a:lnTo>
                    <a:pt x="911116" y="80408"/>
                  </a:lnTo>
                  <a:lnTo>
                    <a:pt x="952113" y="73785"/>
                  </a:lnTo>
                  <a:lnTo>
                    <a:pt x="1001782" y="58750"/>
                  </a:lnTo>
                  <a:lnTo>
                    <a:pt x="1008380" y="50545"/>
                  </a:lnTo>
                  <a:lnTo>
                    <a:pt x="1014977" y="42341"/>
                  </a:lnTo>
                  <a:lnTo>
                    <a:pt x="1064646" y="27306"/>
                  </a:lnTo>
                  <a:lnTo>
                    <a:pt x="1105643" y="20683"/>
                  </a:lnTo>
                  <a:lnTo>
                    <a:pt x="1156033" y="14795"/>
                  </a:lnTo>
                  <a:lnTo>
                    <a:pt x="1214778" y="9745"/>
                  </a:lnTo>
                  <a:lnTo>
                    <a:pt x="1280841" y="5637"/>
                  </a:lnTo>
                  <a:lnTo>
                    <a:pt x="1353186" y="2574"/>
                  </a:lnTo>
                  <a:lnTo>
                    <a:pt x="1430774" y="660"/>
                  </a:lnTo>
                  <a:lnTo>
                    <a:pt x="1512570" y="0"/>
                  </a:lnTo>
                  <a:lnTo>
                    <a:pt x="1594365" y="660"/>
                  </a:lnTo>
                  <a:lnTo>
                    <a:pt x="1671953" y="2574"/>
                  </a:lnTo>
                  <a:lnTo>
                    <a:pt x="1744298" y="5637"/>
                  </a:lnTo>
                  <a:lnTo>
                    <a:pt x="1810361" y="9745"/>
                  </a:lnTo>
                  <a:lnTo>
                    <a:pt x="1869106" y="14795"/>
                  </a:lnTo>
                  <a:lnTo>
                    <a:pt x="1919496" y="20683"/>
                  </a:lnTo>
                  <a:lnTo>
                    <a:pt x="1960493" y="27306"/>
                  </a:lnTo>
                  <a:lnTo>
                    <a:pt x="2010162" y="42341"/>
                  </a:lnTo>
                  <a:lnTo>
                    <a:pt x="2016760" y="50545"/>
                  </a:lnTo>
                  <a:lnTo>
                    <a:pt x="2016760" y="454913"/>
                  </a:lnTo>
                  <a:lnTo>
                    <a:pt x="2010162" y="446709"/>
                  </a:lnTo>
                  <a:lnTo>
                    <a:pt x="1991061" y="438928"/>
                  </a:lnTo>
                  <a:lnTo>
                    <a:pt x="1919496" y="425051"/>
                  </a:lnTo>
                  <a:lnTo>
                    <a:pt x="1869106" y="419163"/>
                  </a:lnTo>
                  <a:lnTo>
                    <a:pt x="1810361" y="414113"/>
                  </a:lnTo>
                  <a:lnTo>
                    <a:pt x="1744298" y="410005"/>
                  </a:lnTo>
                  <a:lnTo>
                    <a:pt x="1671953" y="406942"/>
                  </a:lnTo>
                  <a:lnTo>
                    <a:pt x="1594365" y="405028"/>
                  </a:lnTo>
                  <a:lnTo>
                    <a:pt x="1512570" y="404367"/>
                  </a:lnTo>
                  <a:lnTo>
                    <a:pt x="1430774" y="405028"/>
                  </a:lnTo>
                  <a:lnTo>
                    <a:pt x="1353186" y="406942"/>
                  </a:lnTo>
                  <a:lnTo>
                    <a:pt x="1280841" y="410005"/>
                  </a:lnTo>
                  <a:lnTo>
                    <a:pt x="1214778" y="414113"/>
                  </a:lnTo>
                  <a:lnTo>
                    <a:pt x="1156033" y="419163"/>
                  </a:lnTo>
                  <a:lnTo>
                    <a:pt x="1105643" y="425051"/>
                  </a:lnTo>
                  <a:lnTo>
                    <a:pt x="1064646" y="431674"/>
                  </a:lnTo>
                  <a:lnTo>
                    <a:pt x="1014977" y="446709"/>
                  </a:lnTo>
                  <a:lnTo>
                    <a:pt x="1008380" y="454913"/>
                  </a:lnTo>
                  <a:lnTo>
                    <a:pt x="1001782" y="463118"/>
                  </a:lnTo>
                  <a:lnTo>
                    <a:pt x="952113" y="478153"/>
                  </a:lnTo>
                  <a:lnTo>
                    <a:pt x="911116" y="484776"/>
                  </a:lnTo>
                  <a:lnTo>
                    <a:pt x="860726" y="490664"/>
                  </a:lnTo>
                  <a:lnTo>
                    <a:pt x="801981" y="495714"/>
                  </a:lnTo>
                  <a:lnTo>
                    <a:pt x="735918" y="499822"/>
                  </a:lnTo>
                  <a:lnTo>
                    <a:pt x="663573" y="502885"/>
                  </a:lnTo>
                  <a:lnTo>
                    <a:pt x="585985" y="504799"/>
                  </a:lnTo>
                  <a:lnTo>
                    <a:pt x="504189" y="505459"/>
                  </a:lnTo>
                  <a:lnTo>
                    <a:pt x="422394" y="504799"/>
                  </a:lnTo>
                  <a:lnTo>
                    <a:pt x="344806" y="502885"/>
                  </a:lnTo>
                  <a:lnTo>
                    <a:pt x="272461" y="499822"/>
                  </a:lnTo>
                  <a:lnTo>
                    <a:pt x="206398" y="495714"/>
                  </a:lnTo>
                  <a:lnTo>
                    <a:pt x="147653" y="490664"/>
                  </a:lnTo>
                  <a:lnTo>
                    <a:pt x="97263" y="484776"/>
                  </a:lnTo>
                  <a:lnTo>
                    <a:pt x="56266" y="478153"/>
                  </a:lnTo>
                  <a:lnTo>
                    <a:pt x="6597" y="463118"/>
                  </a:lnTo>
                  <a:lnTo>
                    <a:pt x="0" y="454913"/>
                  </a:lnTo>
                  <a:lnTo>
                    <a:pt x="0" y="50545"/>
                  </a:lnTo>
                  <a:close/>
                </a:path>
              </a:pathLst>
            </a:custGeom>
            <a:ln w="25400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712459" y="2839720"/>
            <a:ext cx="2039620" cy="530860"/>
            <a:chOff x="5712459" y="2839720"/>
            <a:chExt cx="2039620" cy="530860"/>
          </a:xfrm>
        </p:grpSpPr>
        <p:sp>
          <p:nvSpPr>
            <p:cNvPr id="21" name="object 21"/>
            <p:cNvSpPr/>
            <p:nvPr/>
          </p:nvSpPr>
          <p:spPr>
            <a:xfrm>
              <a:off x="5725159" y="2852420"/>
              <a:ext cx="2014220" cy="505459"/>
            </a:xfrm>
            <a:custGeom>
              <a:avLst/>
              <a:gdLst/>
              <a:ahLst/>
              <a:cxnLst/>
              <a:rect l="l" t="t" r="r" b="b"/>
              <a:pathLst>
                <a:path w="2014220" h="505460">
                  <a:moveTo>
                    <a:pt x="1510664" y="0"/>
                  </a:moveTo>
                  <a:lnTo>
                    <a:pt x="1428979" y="660"/>
                  </a:lnTo>
                  <a:lnTo>
                    <a:pt x="1351493" y="2574"/>
                  </a:lnTo>
                  <a:lnTo>
                    <a:pt x="1279241" y="5637"/>
                  </a:lnTo>
                  <a:lnTo>
                    <a:pt x="1213261" y="9745"/>
                  </a:lnTo>
                  <a:lnTo>
                    <a:pt x="1154588" y="14795"/>
                  </a:lnTo>
                  <a:lnTo>
                    <a:pt x="1104259" y="20683"/>
                  </a:lnTo>
                  <a:lnTo>
                    <a:pt x="1063311" y="27306"/>
                  </a:lnTo>
                  <a:lnTo>
                    <a:pt x="1013700" y="42341"/>
                  </a:lnTo>
                  <a:lnTo>
                    <a:pt x="1000519" y="58750"/>
                  </a:lnTo>
                  <a:lnTo>
                    <a:pt x="981440" y="66531"/>
                  </a:lnTo>
                  <a:lnTo>
                    <a:pt x="909960" y="80408"/>
                  </a:lnTo>
                  <a:lnTo>
                    <a:pt x="859631" y="86296"/>
                  </a:lnTo>
                  <a:lnTo>
                    <a:pt x="800958" y="91346"/>
                  </a:lnTo>
                  <a:lnTo>
                    <a:pt x="734978" y="95454"/>
                  </a:lnTo>
                  <a:lnTo>
                    <a:pt x="662726" y="98517"/>
                  </a:lnTo>
                  <a:lnTo>
                    <a:pt x="585240" y="100431"/>
                  </a:lnTo>
                  <a:lnTo>
                    <a:pt x="503554" y="101091"/>
                  </a:lnTo>
                  <a:lnTo>
                    <a:pt x="421869" y="100431"/>
                  </a:lnTo>
                  <a:lnTo>
                    <a:pt x="344383" y="98517"/>
                  </a:lnTo>
                  <a:lnTo>
                    <a:pt x="272131" y="95454"/>
                  </a:lnTo>
                  <a:lnTo>
                    <a:pt x="206151" y="91346"/>
                  </a:lnTo>
                  <a:lnTo>
                    <a:pt x="147478" y="86296"/>
                  </a:lnTo>
                  <a:lnTo>
                    <a:pt x="97149" y="80408"/>
                  </a:lnTo>
                  <a:lnTo>
                    <a:pt x="56201" y="73785"/>
                  </a:lnTo>
                  <a:lnTo>
                    <a:pt x="6590" y="58750"/>
                  </a:lnTo>
                  <a:lnTo>
                    <a:pt x="0" y="50545"/>
                  </a:lnTo>
                  <a:lnTo>
                    <a:pt x="0" y="454913"/>
                  </a:lnTo>
                  <a:lnTo>
                    <a:pt x="56201" y="478153"/>
                  </a:lnTo>
                  <a:lnTo>
                    <a:pt x="97149" y="484776"/>
                  </a:lnTo>
                  <a:lnTo>
                    <a:pt x="147478" y="490664"/>
                  </a:lnTo>
                  <a:lnTo>
                    <a:pt x="206151" y="495714"/>
                  </a:lnTo>
                  <a:lnTo>
                    <a:pt x="272131" y="499822"/>
                  </a:lnTo>
                  <a:lnTo>
                    <a:pt x="344383" y="502885"/>
                  </a:lnTo>
                  <a:lnTo>
                    <a:pt x="421869" y="504799"/>
                  </a:lnTo>
                  <a:lnTo>
                    <a:pt x="503554" y="505459"/>
                  </a:lnTo>
                  <a:lnTo>
                    <a:pt x="585240" y="504799"/>
                  </a:lnTo>
                  <a:lnTo>
                    <a:pt x="662726" y="502885"/>
                  </a:lnTo>
                  <a:lnTo>
                    <a:pt x="734978" y="499822"/>
                  </a:lnTo>
                  <a:lnTo>
                    <a:pt x="800958" y="495714"/>
                  </a:lnTo>
                  <a:lnTo>
                    <a:pt x="859631" y="490664"/>
                  </a:lnTo>
                  <a:lnTo>
                    <a:pt x="909960" y="484776"/>
                  </a:lnTo>
                  <a:lnTo>
                    <a:pt x="950908" y="478153"/>
                  </a:lnTo>
                  <a:lnTo>
                    <a:pt x="1000519" y="463118"/>
                  </a:lnTo>
                  <a:lnTo>
                    <a:pt x="1013700" y="446709"/>
                  </a:lnTo>
                  <a:lnTo>
                    <a:pt x="1032779" y="438928"/>
                  </a:lnTo>
                  <a:lnTo>
                    <a:pt x="1104259" y="425051"/>
                  </a:lnTo>
                  <a:lnTo>
                    <a:pt x="1154588" y="419163"/>
                  </a:lnTo>
                  <a:lnTo>
                    <a:pt x="1213261" y="414113"/>
                  </a:lnTo>
                  <a:lnTo>
                    <a:pt x="1279241" y="410005"/>
                  </a:lnTo>
                  <a:lnTo>
                    <a:pt x="1351493" y="406942"/>
                  </a:lnTo>
                  <a:lnTo>
                    <a:pt x="1428979" y="405028"/>
                  </a:lnTo>
                  <a:lnTo>
                    <a:pt x="1510664" y="404367"/>
                  </a:lnTo>
                  <a:lnTo>
                    <a:pt x="1592350" y="405028"/>
                  </a:lnTo>
                  <a:lnTo>
                    <a:pt x="1669836" y="406942"/>
                  </a:lnTo>
                  <a:lnTo>
                    <a:pt x="1742088" y="410005"/>
                  </a:lnTo>
                  <a:lnTo>
                    <a:pt x="1808068" y="414113"/>
                  </a:lnTo>
                  <a:lnTo>
                    <a:pt x="1866741" y="419163"/>
                  </a:lnTo>
                  <a:lnTo>
                    <a:pt x="1917070" y="425051"/>
                  </a:lnTo>
                  <a:lnTo>
                    <a:pt x="1958018" y="431674"/>
                  </a:lnTo>
                  <a:lnTo>
                    <a:pt x="2007629" y="446709"/>
                  </a:lnTo>
                  <a:lnTo>
                    <a:pt x="2014219" y="454913"/>
                  </a:lnTo>
                  <a:lnTo>
                    <a:pt x="2014219" y="50545"/>
                  </a:lnTo>
                  <a:lnTo>
                    <a:pt x="1958018" y="27306"/>
                  </a:lnTo>
                  <a:lnTo>
                    <a:pt x="1917070" y="20683"/>
                  </a:lnTo>
                  <a:lnTo>
                    <a:pt x="1866741" y="14795"/>
                  </a:lnTo>
                  <a:lnTo>
                    <a:pt x="1808068" y="9745"/>
                  </a:lnTo>
                  <a:lnTo>
                    <a:pt x="1742088" y="5637"/>
                  </a:lnTo>
                  <a:lnTo>
                    <a:pt x="1669836" y="2574"/>
                  </a:lnTo>
                  <a:lnTo>
                    <a:pt x="1592350" y="660"/>
                  </a:lnTo>
                  <a:lnTo>
                    <a:pt x="151066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725159" y="2852420"/>
              <a:ext cx="2014220" cy="505459"/>
            </a:xfrm>
            <a:custGeom>
              <a:avLst/>
              <a:gdLst/>
              <a:ahLst/>
              <a:cxnLst/>
              <a:rect l="l" t="t" r="r" b="b"/>
              <a:pathLst>
                <a:path w="2014220" h="505460">
                  <a:moveTo>
                    <a:pt x="0" y="50545"/>
                  </a:moveTo>
                  <a:lnTo>
                    <a:pt x="56201" y="73785"/>
                  </a:lnTo>
                  <a:lnTo>
                    <a:pt x="97149" y="80408"/>
                  </a:lnTo>
                  <a:lnTo>
                    <a:pt x="147478" y="86296"/>
                  </a:lnTo>
                  <a:lnTo>
                    <a:pt x="206151" y="91346"/>
                  </a:lnTo>
                  <a:lnTo>
                    <a:pt x="272131" y="95454"/>
                  </a:lnTo>
                  <a:lnTo>
                    <a:pt x="344383" y="98517"/>
                  </a:lnTo>
                  <a:lnTo>
                    <a:pt x="421869" y="100431"/>
                  </a:lnTo>
                  <a:lnTo>
                    <a:pt x="503554" y="101091"/>
                  </a:lnTo>
                  <a:lnTo>
                    <a:pt x="585240" y="100431"/>
                  </a:lnTo>
                  <a:lnTo>
                    <a:pt x="662726" y="98517"/>
                  </a:lnTo>
                  <a:lnTo>
                    <a:pt x="734978" y="95454"/>
                  </a:lnTo>
                  <a:lnTo>
                    <a:pt x="800958" y="91346"/>
                  </a:lnTo>
                  <a:lnTo>
                    <a:pt x="859631" y="86296"/>
                  </a:lnTo>
                  <a:lnTo>
                    <a:pt x="909960" y="80408"/>
                  </a:lnTo>
                  <a:lnTo>
                    <a:pt x="950908" y="73785"/>
                  </a:lnTo>
                  <a:lnTo>
                    <a:pt x="1000519" y="58750"/>
                  </a:lnTo>
                  <a:lnTo>
                    <a:pt x="1007110" y="50545"/>
                  </a:lnTo>
                  <a:lnTo>
                    <a:pt x="1013700" y="42341"/>
                  </a:lnTo>
                  <a:lnTo>
                    <a:pt x="1063311" y="27306"/>
                  </a:lnTo>
                  <a:lnTo>
                    <a:pt x="1104259" y="20683"/>
                  </a:lnTo>
                  <a:lnTo>
                    <a:pt x="1154588" y="14795"/>
                  </a:lnTo>
                  <a:lnTo>
                    <a:pt x="1213261" y="9745"/>
                  </a:lnTo>
                  <a:lnTo>
                    <a:pt x="1279241" y="5637"/>
                  </a:lnTo>
                  <a:lnTo>
                    <a:pt x="1351493" y="2574"/>
                  </a:lnTo>
                  <a:lnTo>
                    <a:pt x="1428979" y="660"/>
                  </a:lnTo>
                  <a:lnTo>
                    <a:pt x="1510664" y="0"/>
                  </a:lnTo>
                  <a:lnTo>
                    <a:pt x="1592350" y="660"/>
                  </a:lnTo>
                  <a:lnTo>
                    <a:pt x="1669836" y="2574"/>
                  </a:lnTo>
                  <a:lnTo>
                    <a:pt x="1742088" y="5637"/>
                  </a:lnTo>
                  <a:lnTo>
                    <a:pt x="1808068" y="9745"/>
                  </a:lnTo>
                  <a:lnTo>
                    <a:pt x="1866741" y="14795"/>
                  </a:lnTo>
                  <a:lnTo>
                    <a:pt x="1917070" y="20683"/>
                  </a:lnTo>
                  <a:lnTo>
                    <a:pt x="1958018" y="27306"/>
                  </a:lnTo>
                  <a:lnTo>
                    <a:pt x="2007629" y="42341"/>
                  </a:lnTo>
                  <a:lnTo>
                    <a:pt x="2014219" y="50545"/>
                  </a:lnTo>
                  <a:lnTo>
                    <a:pt x="2014219" y="454913"/>
                  </a:lnTo>
                  <a:lnTo>
                    <a:pt x="2007629" y="446709"/>
                  </a:lnTo>
                  <a:lnTo>
                    <a:pt x="1988550" y="438928"/>
                  </a:lnTo>
                  <a:lnTo>
                    <a:pt x="1917070" y="425051"/>
                  </a:lnTo>
                  <a:lnTo>
                    <a:pt x="1866741" y="419163"/>
                  </a:lnTo>
                  <a:lnTo>
                    <a:pt x="1808068" y="414113"/>
                  </a:lnTo>
                  <a:lnTo>
                    <a:pt x="1742088" y="410005"/>
                  </a:lnTo>
                  <a:lnTo>
                    <a:pt x="1669836" y="406942"/>
                  </a:lnTo>
                  <a:lnTo>
                    <a:pt x="1592350" y="405028"/>
                  </a:lnTo>
                  <a:lnTo>
                    <a:pt x="1510664" y="404367"/>
                  </a:lnTo>
                  <a:lnTo>
                    <a:pt x="1428979" y="405028"/>
                  </a:lnTo>
                  <a:lnTo>
                    <a:pt x="1351493" y="406942"/>
                  </a:lnTo>
                  <a:lnTo>
                    <a:pt x="1279241" y="410005"/>
                  </a:lnTo>
                  <a:lnTo>
                    <a:pt x="1213261" y="414113"/>
                  </a:lnTo>
                  <a:lnTo>
                    <a:pt x="1154588" y="419163"/>
                  </a:lnTo>
                  <a:lnTo>
                    <a:pt x="1104259" y="425051"/>
                  </a:lnTo>
                  <a:lnTo>
                    <a:pt x="1063311" y="431674"/>
                  </a:lnTo>
                  <a:lnTo>
                    <a:pt x="1013700" y="446709"/>
                  </a:lnTo>
                  <a:lnTo>
                    <a:pt x="1007110" y="454913"/>
                  </a:lnTo>
                  <a:lnTo>
                    <a:pt x="1000519" y="463118"/>
                  </a:lnTo>
                  <a:lnTo>
                    <a:pt x="950908" y="478153"/>
                  </a:lnTo>
                  <a:lnTo>
                    <a:pt x="909960" y="484776"/>
                  </a:lnTo>
                  <a:lnTo>
                    <a:pt x="859631" y="490664"/>
                  </a:lnTo>
                  <a:lnTo>
                    <a:pt x="800958" y="495714"/>
                  </a:lnTo>
                  <a:lnTo>
                    <a:pt x="734978" y="499822"/>
                  </a:lnTo>
                  <a:lnTo>
                    <a:pt x="662726" y="502885"/>
                  </a:lnTo>
                  <a:lnTo>
                    <a:pt x="585240" y="504799"/>
                  </a:lnTo>
                  <a:lnTo>
                    <a:pt x="503554" y="505459"/>
                  </a:lnTo>
                  <a:lnTo>
                    <a:pt x="421869" y="504799"/>
                  </a:lnTo>
                  <a:lnTo>
                    <a:pt x="344383" y="502885"/>
                  </a:lnTo>
                  <a:lnTo>
                    <a:pt x="272131" y="499822"/>
                  </a:lnTo>
                  <a:lnTo>
                    <a:pt x="206151" y="495714"/>
                  </a:lnTo>
                  <a:lnTo>
                    <a:pt x="147478" y="490664"/>
                  </a:lnTo>
                  <a:lnTo>
                    <a:pt x="97149" y="484776"/>
                  </a:lnTo>
                  <a:lnTo>
                    <a:pt x="56201" y="478153"/>
                  </a:lnTo>
                  <a:lnTo>
                    <a:pt x="6590" y="463118"/>
                  </a:lnTo>
                  <a:lnTo>
                    <a:pt x="0" y="454913"/>
                  </a:lnTo>
                  <a:lnTo>
                    <a:pt x="0" y="50545"/>
                  </a:lnTo>
                  <a:close/>
                </a:path>
              </a:pathLst>
            </a:custGeom>
            <a:ln w="25399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3190239" y="3416300"/>
            <a:ext cx="2042160" cy="528320"/>
            <a:chOff x="3190239" y="3416300"/>
            <a:chExt cx="2042160" cy="528320"/>
          </a:xfrm>
        </p:grpSpPr>
        <p:sp>
          <p:nvSpPr>
            <p:cNvPr id="24" name="object 24"/>
            <p:cNvSpPr/>
            <p:nvPr/>
          </p:nvSpPr>
          <p:spPr>
            <a:xfrm>
              <a:off x="3202939" y="3429000"/>
              <a:ext cx="2016760" cy="502920"/>
            </a:xfrm>
            <a:custGeom>
              <a:avLst/>
              <a:gdLst/>
              <a:ahLst/>
              <a:cxnLst/>
              <a:rect l="l" t="t" r="r" b="b"/>
              <a:pathLst>
                <a:path w="2016760" h="502920">
                  <a:moveTo>
                    <a:pt x="1512570" y="0"/>
                  </a:moveTo>
                  <a:lnTo>
                    <a:pt x="1430774" y="657"/>
                  </a:lnTo>
                  <a:lnTo>
                    <a:pt x="1353186" y="2560"/>
                  </a:lnTo>
                  <a:lnTo>
                    <a:pt x="1280841" y="5606"/>
                  </a:lnTo>
                  <a:lnTo>
                    <a:pt x="1214778" y="9692"/>
                  </a:lnTo>
                  <a:lnTo>
                    <a:pt x="1156033" y="14716"/>
                  </a:lnTo>
                  <a:lnTo>
                    <a:pt x="1105643" y="20573"/>
                  </a:lnTo>
                  <a:lnTo>
                    <a:pt x="1064646" y="27163"/>
                  </a:lnTo>
                  <a:lnTo>
                    <a:pt x="1014977" y="42125"/>
                  </a:lnTo>
                  <a:lnTo>
                    <a:pt x="1001782" y="58458"/>
                  </a:lnTo>
                  <a:lnTo>
                    <a:pt x="982681" y="66202"/>
                  </a:lnTo>
                  <a:lnTo>
                    <a:pt x="911116" y="80009"/>
                  </a:lnTo>
                  <a:lnTo>
                    <a:pt x="860726" y="85867"/>
                  </a:lnTo>
                  <a:lnTo>
                    <a:pt x="801981" y="90891"/>
                  </a:lnTo>
                  <a:lnTo>
                    <a:pt x="735918" y="94977"/>
                  </a:lnTo>
                  <a:lnTo>
                    <a:pt x="663573" y="98023"/>
                  </a:lnTo>
                  <a:lnTo>
                    <a:pt x="585985" y="99926"/>
                  </a:lnTo>
                  <a:lnTo>
                    <a:pt x="504189" y="100584"/>
                  </a:lnTo>
                  <a:lnTo>
                    <a:pt x="422394" y="99926"/>
                  </a:lnTo>
                  <a:lnTo>
                    <a:pt x="344806" y="98023"/>
                  </a:lnTo>
                  <a:lnTo>
                    <a:pt x="272461" y="94977"/>
                  </a:lnTo>
                  <a:lnTo>
                    <a:pt x="206398" y="90891"/>
                  </a:lnTo>
                  <a:lnTo>
                    <a:pt x="147653" y="85867"/>
                  </a:lnTo>
                  <a:lnTo>
                    <a:pt x="97263" y="80010"/>
                  </a:lnTo>
                  <a:lnTo>
                    <a:pt x="56266" y="73420"/>
                  </a:lnTo>
                  <a:lnTo>
                    <a:pt x="6597" y="58458"/>
                  </a:lnTo>
                  <a:lnTo>
                    <a:pt x="0" y="50291"/>
                  </a:lnTo>
                  <a:lnTo>
                    <a:pt x="0" y="452627"/>
                  </a:lnTo>
                  <a:lnTo>
                    <a:pt x="56266" y="475756"/>
                  </a:lnTo>
                  <a:lnTo>
                    <a:pt x="97263" y="482346"/>
                  </a:lnTo>
                  <a:lnTo>
                    <a:pt x="147653" y="488203"/>
                  </a:lnTo>
                  <a:lnTo>
                    <a:pt x="206398" y="493227"/>
                  </a:lnTo>
                  <a:lnTo>
                    <a:pt x="272461" y="497313"/>
                  </a:lnTo>
                  <a:lnTo>
                    <a:pt x="344806" y="500359"/>
                  </a:lnTo>
                  <a:lnTo>
                    <a:pt x="422394" y="502262"/>
                  </a:lnTo>
                  <a:lnTo>
                    <a:pt x="504189" y="502919"/>
                  </a:lnTo>
                  <a:lnTo>
                    <a:pt x="585985" y="502262"/>
                  </a:lnTo>
                  <a:lnTo>
                    <a:pt x="663573" y="500359"/>
                  </a:lnTo>
                  <a:lnTo>
                    <a:pt x="735918" y="497313"/>
                  </a:lnTo>
                  <a:lnTo>
                    <a:pt x="801981" y="493227"/>
                  </a:lnTo>
                  <a:lnTo>
                    <a:pt x="860726" y="488203"/>
                  </a:lnTo>
                  <a:lnTo>
                    <a:pt x="911116" y="482346"/>
                  </a:lnTo>
                  <a:lnTo>
                    <a:pt x="952113" y="475756"/>
                  </a:lnTo>
                  <a:lnTo>
                    <a:pt x="1001782" y="460794"/>
                  </a:lnTo>
                  <a:lnTo>
                    <a:pt x="1014977" y="444461"/>
                  </a:lnTo>
                  <a:lnTo>
                    <a:pt x="1034078" y="436717"/>
                  </a:lnTo>
                  <a:lnTo>
                    <a:pt x="1105643" y="422909"/>
                  </a:lnTo>
                  <a:lnTo>
                    <a:pt x="1156033" y="417052"/>
                  </a:lnTo>
                  <a:lnTo>
                    <a:pt x="1214778" y="412028"/>
                  </a:lnTo>
                  <a:lnTo>
                    <a:pt x="1280841" y="407942"/>
                  </a:lnTo>
                  <a:lnTo>
                    <a:pt x="1353186" y="404896"/>
                  </a:lnTo>
                  <a:lnTo>
                    <a:pt x="1430774" y="402993"/>
                  </a:lnTo>
                  <a:lnTo>
                    <a:pt x="1512570" y="402336"/>
                  </a:lnTo>
                  <a:lnTo>
                    <a:pt x="1594365" y="402993"/>
                  </a:lnTo>
                  <a:lnTo>
                    <a:pt x="1671953" y="404896"/>
                  </a:lnTo>
                  <a:lnTo>
                    <a:pt x="1744298" y="407942"/>
                  </a:lnTo>
                  <a:lnTo>
                    <a:pt x="1810361" y="412028"/>
                  </a:lnTo>
                  <a:lnTo>
                    <a:pt x="1869106" y="417052"/>
                  </a:lnTo>
                  <a:lnTo>
                    <a:pt x="1919496" y="422910"/>
                  </a:lnTo>
                  <a:lnTo>
                    <a:pt x="1960493" y="429499"/>
                  </a:lnTo>
                  <a:lnTo>
                    <a:pt x="2010162" y="444461"/>
                  </a:lnTo>
                  <a:lnTo>
                    <a:pt x="2016760" y="452627"/>
                  </a:lnTo>
                  <a:lnTo>
                    <a:pt x="2016760" y="50291"/>
                  </a:lnTo>
                  <a:lnTo>
                    <a:pt x="1960493" y="27163"/>
                  </a:lnTo>
                  <a:lnTo>
                    <a:pt x="1919496" y="20574"/>
                  </a:lnTo>
                  <a:lnTo>
                    <a:pt x="1869106" y="14716"/>
                  </a:lnTo>
                  <a:lnTo>
                    <a:pt x="1810361" y="9692"/>
                  </a:lnTo>
                  <a:lnTo>
                    <a:pt x="1744298" y="5606"/>
                  </a:lnTo>
                  <a:lnTo>
                    <a:pt x="1671953" y="2560"/>
                  </a:lnTo>
                  <a:lnTo>
                    <a:pt x="1594365" y="657"/>
                  </a:lnTo>
                  <a:lnTo>
                    <a:pt x="151257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202939" y="3429000"/>
              <a:ext cx="2016760" cy="502920"/>
            </a:xfrm>
            <a:custGeom>
              <a:avLst/>
              <a:gdLst/>
              <a:ahLst/>
              <a:cxnLst/>
              <a:rect l="l" t="t" r="r" b="b"/>
              <a:pathLst>
                <a:path w="2016760" h="502920">
                  <a:moveTo>
                    <a:pt x="0" y="50291"/>
                  </a:moveTo>
                  <a:lnTo>
                    <a:pt x="56266" y="73420"/>
                  </a:lnTo>
                  <a:lnTo>
                    <a:pt x="97263" y="80010"/>
                  </a:lnTo>
                  <a:lnTo>
                    <a:pt x="147653" y="85867"/>
                  </a:lnTo>
                  <a:lnTo>
                    <a:pt x="206398" y="90891"/>
                  </a:lnTo>
                  <a:lnTo>
                    <a:pt x="272461" y="94977"/>
                  </a:lnTo>
                  <a:lnTo>
                    <a:pt x="344806" y="98023"/>
                  </a:lnTo>
                  <a:lnTo>
                    <a:pt x="422394" y="99926"/>
                  </a:lnTo>
                  <a:lnTo>
                    <a:pt x="504189" y="100584"/>
                  </a:lnTo>
                  <a:lnTo>
                    <a:pt x="585985" y="99926"/>
                  </a:lnTo>
                  <a:lnTo>
                    <a:pt x="663573" y="98023"/>
                  </a:lnTo>
                  <a:lnTo>
                    <a:pt x="735918" y="94977"/>
                  </a:lnTo>
                  <a:lnTo>
                    <a:pt x="801981" y="90891"/>
                  </a:lnTo>
                  <a:lnTo>
                    <a:pt x="860726" y="85867"/>
                  </a:lnTo>
                  <a:lnTo>
                    <a:pt x="911116" y="80009"/>
                  </a:lnTo>
                  <a:lnTo>
                    <a:pt x="952113" y="73420"/>
                  </a:lnTo>
                  <a:lnTo>
                    <a:pt x="1001782" y="58458"/>
                  </a:lnTo>
                  <a:lnTo>
                    <a:pt x="1014977" y="42125"/>
                  </a:lnTo>
                  <a:lnTo>
                    <a:pt x="1034078" y="34381"/>
                  </a:lnTo>
                  <a:lnTo>
                    <a:pt x="1105643" y="20573"/>
                  </a:lnTo>
                  <a:lnTo>
                    <a:pt x="1156033" y="14716"/>
                  </a:lnTo>
                  <a:lnTo>
                    <a:pt x="1214778" y="9692"/>
                  </a:lnTo>
                  <a:lnTo>
                    <a:pt x="1280841" y="5606"/>
                  </a:lnTo>
                  <a:lnTo>
                    <a:pt x="1353186" y="2560"/>
                  </a:lnTo>
                  <a:lnTo>
                    <a:pt x="1430774" y="657"/>
                  </a:lnTo>
                  <a:lnTo>
                    <a:pt x="1512570" y="0"/>
                  </a:lnTo>
                  <a:lnTo>
                    <a:pt x="1594365" y="657"/>
                  </a:lnTo>
                  <a:lnTo>
                    <a:pt x="1671953" y="2560"/>
                  </a:lnTo>
                  <a:lnTo>
                    <a:pt x="1744298" y="5606"/>
                  </a:lnTo>
                  <a:lnTo>
                    <a:pt x="1810361" y="9692"/>
                  </a:lnTo>
                  <a:lnTo>
                    <a:pt x="1869106" y="14716"/>
                  </a:lnTo>
                  <a:lnTo>
                    <a:pt x="1919496" y="20574"/>
                  </a:lnTo>
                  <a:lnTo>
                    <a:pt x="1960493" y="27163"/>
                  </a:lnTo>
                  <a:lnTo>
                    <a:pt x="2010162" y="42125"/>
                  </a:lnTo>
                  <a:lnTo>
                    <a:pt x="2016760" y="50291"/>
                  </a:lnTo>
                  <a:lnTo>
                    <a:pt x="2016760" y="452627"/>
                  </a:lnTo>
                  <a:lnTo>
                    <a:pt x="2010162" y="444461"/>
                  </a:lnTo>
                  <a:lnTo>
                    <a:pt x="1991061" y="436717"/>
                  </a:lnTo>
                  <a:lnTo>
                    <a:pt x="1919496" y="422910"/>
                  </a:lnTo>
                  <a:lnTo>
                    <a:pt x="1869106" y="417052"/>
                  </a:lnTo>
                  <a:lnTo>
                    <a:pt x="1810361" y="412028"/>
                  </a:lnTo>
                  <a:lnTo>
                    <a:pt x="1744298" y="407942"/>
                  </a:lnTo>
                  <a:lnTo>
                    <a:pt x="1671953" y="404896"/>
                  </a:lnTo>
                  <a:lnTo>
                    <a:pt x="1594365" y="402993"/>
                  </a:lnTo>
                  <a:lnTo>
                    <a:pt x="1512570" y="402336"/>
                  </a:lnTo>
                  <a:lnTo>
                    <a:pt x="1430774" y="402993"/>
                  </a:lnTo>
                  <a:lnTo>
                    <a:pt x="1353186" y="404896"/>
                  </a:lnTo>
                  <a:lnTo>
                    <a:pt x="1280841" y="407942"/>
                  </a:lnTo>
                  <a:lnTo>
                    <a:pt x="1214778" y="412028"/>
                  </a:lnTo>
                  <a:lnTo>
                    <a:pt x="1156033" y="417052"/>
                  </a:lnTo>
                  <a:lnTo>
                    <a:pt x="1105643" y="422909"/>
                  </a:lnTo>
                  <a:lnTo>
                    <a:pt x="1064646" y="429499"/>
                  </a:lnTo>
                  <a:lnTo>
                    <a:pt x="1014977" y="444461"/>
                  </a:lnTo>
                  <a:lnTo>
                    <a:pt x="1008380" y="452627"/>
                  </a:lnTo>
                  <a:lnTo>
                    <a:pt x="1001782" y="460794"/>
                  </a:lnTo>
                  <a:lnTo>
                    <a:pt x="952113" y="475756"/>
                  </a:lnTo>
                  <a:lnTo>
                    <a:pt x="911116" y="482346"/>
                  </a:lnTo>
                  <a:lnTo>
                    <a:pt x="860726" y="488203"/>
                  </a:lnTo>
                  <a:lnTo>
                    <a:pt x="801981" y="493227"/>
                  </a:lnTo>
                  <a:lnTo>
                    <a:pt x="735918" y="497313"/>
                  </a:lnTo>
                  <a:lnTo>
                    <a:pt x="663573" y="500359"/>
                  </a:lnTo>
                  <a:lnTo>
                    <a:pt x="585985" y="502262"/>
                  </a:lnTo>
                  <a:lnTo>
                    <a:pt x="504189" y="502919"/>
                  </a:lnTo>
                  <a:lnTo>
                    <a:pt x="422394" y="502262"/>
                  </a:lnTo>
                  <a:lnTo>
                    <a:pt x="344806" y="500359"/>
                  </a:lnTo>
                  <a:lnTo>
                    <a:pt x="272461" y="497313"/>
                  </a:lnTo>
                  <a:lnTo>
                    <a:pt x="206398" y="493227"/>
                  </a:lnTo>
                  <a:lnTo>
                    <a:pt x="147653" y="488203"/>
                  </a:lnTo>
                  <a:lnTo>
                    <a:pt x="97263" y="482346"/>
                  </a:lnTo>
                  <a:lnTo>
                    <a:pt x="56266" y="475756"/>
                  </a:lnTo>
                  <a:lnTo>
                    <a:pt x="6597" y="460794"/>
                  </a:lnTo>
                  <a:lnTo>
                    <a:pt x="0" y="452627"/>
                  </a:lnTo>
                  <a:lnTo>
                    <a:pt x="0" y="50291"/>
                  </a:lnTo>
                  <a:close/>
                </a:path>
              </a:pathLst>
            </a:custGeom>
            <a:ln w="25400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3190239" y="3992879"/>
            <a:ext cx="2042160" cy="528320"/>
            <a:chOff x="3190239" y="3992879"/>
            <a:chExt cx="2042160" cy="528320"/>
          </a:xfrm>
        </p:grpSpPr>
        <p:sp>
          <p:nvSpPr>
            <p:cNvPr id="27" name="object 27"/>
            <p:cNvSpPr/>
            <p:nvPr/>
          </p:nvSpPr>
          <p:spPr>
            <a:xfrm>
              <a:off x="3202939" y="4005579"/>
              <a:ext cx="2016760" cy="502920"/>
            </a:xfrm>
            <a:custGeom>
              <a:avLst/>
              <a:gdLst/>
              <a:ahLst/>
              <a:cxnLst/>
              <a:rect l="l" t="t" r="r" b="b"/>
              <a:pathLst>
                <a:path w="2016760" h="502920">
                  <a:moveTo>
                    <a:pt x="1512570" y="0"/>
                  </a:moveTo>
                  <a:lnTo>
                    <a:pt x="1430774" y="657"/>
                  </a:lnTo>
                  <a:lnTo>
                    <a:pt x="1353186" y="2560"/>
                  </a:lnTo>
                  <a:lnTo>
                    <a:pt x="1280841" y="5606"/>
                  </a:lnTo>
                  <a:lnTo>
                    <a:pt x="1214778" y="9692"/>
                  </a:lnTo>
                  <a:lnTo>
                    <a:pt x="1156033" y="14716"/>
                  </a:lnTo>
                  <a:lnTo>
                    <a:pt x="1105643" y="20574"/>
                  </a:lnTo>
                  <a:lnTo>
                    <a:pt x="1064646" y="27163"/>
                  </a:lnTo>
                  <a:lnTo>
                    <a:pt x="1014977" y="42125"/>
                  </a:lnTo>
                  <a:lnTo>
                    <a:pt x="1001782" y="58458"/>
                  </a:lnTo>
                  <a:lnTo>
                    <a:pt x="982681" y="66202"/>
                  </a:lnTo>
                  <a:lnTo>
                    <a:pt x="911116" y="80010"/>
                  </a:lnTo>
                  <a:lnTo>
                    <a:pt x="860726" y="85867"/>
                  </a:lnTo>
                  <a:lnTo>
                    <a:pt x="801981" y="90891"/>
                  </a:lnTo>
                  <a:lnTo>
                    <a:pt x="735918" y="94977"/>
                  </a:lnTo>
                  <a:lnTo>
                    <a:pt x="663573" y="98023"/>
                  </a:lnTo>
                  <a:lnTo>
                    <a:pt x="585985" y="99926"/>
                  </a:lnTo>
                  <a:lnTo>
                    <a:pt x="504189" y="100584"/>
                  </a:lnTo>
                  <a:lnTo>
                    <a:pt x="422394" y="99926"/>
                  </a:lnTo>
                  <a:lnTo>
                    <a:pt x="344806" y="98023"/>
                  </a:lnTo>
                  <a:lnTo>
                    <a:pt x="272461" y="94977"/>
                  </a:lnTo>
                  <a:lnTo>
                    <a:pt x="206398" y="90891"/>
                  </a:lnTo>
                  <a:lnTo>
                    <a:pt x="147653" y="85867"/>
                  </a:lnTo>
                  <a:lnTo>
                    <a:pt x="97263" y="80010"/>
                  </a:lnTo>
                  <a:lnTo>
                    <a:pt x="56266" y="73420"/>
                  </a:lnTo>
                  <a:lnTo>
                    <a:pt x="6597" y="58458"/>
                  </a:lnTo>
                  <a:lnTo>
                    <a:pt x="0" y="50292"/>
                  </a:lnTo>
                  <a:lnTo>
                    <a:pt x="0" y="452628"/>
                  </a:lnTo>
                  <a:lnTo>
                    <a:pt x="56266" y="475756"/>
                  </a:lnTo>
                  <a:lnTo>
                    <a:pt x="97263" y="482345"/>
                  </a:lnTo>
                  <a:lnTo>
                    <a:pt x="147653" y="488203"/>
                  </a:lnTo>
                  <a:lnTo>
                    <a:pt x="206398" y="493227"/>
                  </a:lnTo>
                  <a:lnTo>
                    <a:pt x="272461" y="497313"/>
                  </a:lnTo>
                  <a:lnTo>
                    <a:pt x="344806" y="500359"/>
                  </a:lnTo>
                  <a:lnTo>
                    <a:pt x="422394" y="502262"/>
                  </a:lnTo>
                  <a:lnTo>
                    <a:pt x="504189" y="502920"/>
                  </a:lnTo>
                  <a:lnTo>
                    <a:pt x="585985" y="502262"/>
                  </a:lnTo>
                  <a:lnTo>
                    <a:pt x="663573" y="500359"/>
                  </a:lnTo>
                  <a:lnTo>
                    <a:pt x="735918" y="497313"/>
                  </a:lnTo>
                  <a:lnTo>
                    <a:pt x="801981" y="493227"/>
                  </a:lnTo>
                  <a:lnTo>
                    <a:pt x="860726" y="488203"/>
                  </a:lnTo>
                  <a:lnTo>
                    <a:pt x="911116" y="482346"/>
                  </a:lnTo>
                  <a:lnTo>
                    <a:pt x="952113" y="475756"/>
                  </a:lnTo>
                  <a:lnTo>
                    <a:pt x="1001782" y="460794"/>
                  </a:lnTo>
                  <a:lnTo>
                    <a:pt x="1014977" y="444461"/>
                  </a:lnTo>
                  <a:lnTo>
                    <a:pt x="1034078" y="436717"/>
                  </a:lnTo>
                  <a:lnTo>
                    <a:pt x="1105643" y="422910"/>
                  </a:lnTo>
                  <a:lnTo>
                    <a:pt x="1156033" y="417052"/>
                  </a:lnTo>
                  <a:lnTo>
                    <a:pt x="1214778" y="412028"/>
                  </a:lnTo>
                  <a:lnTo>
                    <a:pt x="1280841" y="407942"/>
                  </a:lnTo>
                  <a:lnTo>
                    <a:pt x="1353186" y="404896"/>
                  </a:lnTo>
                  <a:lnTo>
                    <a:pt x="1430774" y="402993"/>
                  </a:lnTo>
                  <a:lnTo>
                    <a:pt x="1512570" y="402336"/>
                  </a:lnTo>
                  <a:lnTo>
                    <a:pt x="1594365" y="402993"/>
                  </a:lnTo>
                  <a:lnTo>
                    <a:pt x="1671953" y="404896"/>
                  </a:lnTo>
                  <a:lnTo>
                    <a:pt x="1744298" y="407942"/>
                  </a:lnTo>
                  <a:lnTo>
                    <a:pt x="1810361" y="412028"/>
                  </a:lnTo>
                  <a:lnTo>
                    <a:pt x="1869106" y="417052"/>
                  </a:lnTo>
                  <a:lnTo>
                    <a:pt x="1919496" y="422910"/>
                  </a:lnTo>
                  <a:lnTo>
                    <a:pt x="1960493" y="429499"/>
                  </a:lnTo>
                  <a:lnTo>
                    <a:pt x="2010162" y="444461"/>
                  </a:lnTo>
                  <a:lnTo>
                    <a:pt x="2016760" y="452628"/>
                  </a:lnTo>
                  <a:lnTo>
                    <a:pt x="2016760" y="50292"/>
                  </a:lnTo>
                  <a:lnTo>
                    <a:pt x="1960493" y="27163"/>
                  </a:lnTo>
                  <a:lnTo>
                    <a:pt x="1919496" y="20574"/>
                  </a:lnTo>
                  <a:lnTo>
                    <a:pt x="1869106" y="14716"/>
                  </a:lnTo>
                  <a:lnTo>
                    <a:pt x="1810361" y="9692"/>
                  </a:lnTo>
                  <a:lnTo>
                    <a:pt x="1744298" y="5606"/>
                  </a:lnTo>
                  <a:lnTo>
                    <a:pt x="1671953" y="2560"/>
                  </a:lnTo>
                  <a:lnTo>
                    <a:pt x="1594365" y="657"/>
                  </a:lnTo>
                  <a:lnTo>
                    <a:pt x="1512570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202939" y="4005579"/>
              <a:ext cx="2016760" cy="502920"/>
            </a:xfrm>
            <a:custGeom>
              <a:avLst/>
              <a:gdLst/>
              <a:ahLst/>
              <a:cxnLst/>
              <a:rect l="l" t="t" r="r" b="b"/>
              <a:pathLst>
                <a:path w="2016760" h="502920">
                  <a:moveTo>
                    <a:pt x="0" y="50292"/>
                  </a:moveTo>
                  <a:lnTo>
                    <a:pt x="56266" y="73420"/>
                  </a:lnTo>
                  <a:lnTo>
                    <a:pt x="97263" y="80010"/>
                  </a:lnTo>
                  <a:lnTo>
                    <a:pt x="147653" y="85867"/>
                  </a:lnTo>
                  <a:lnTo>
                    <a:pt x="206398" y="90891"/>
                  </a:lnTo>
                  <a:lnTo>
                    <a:pt x="272461" y="94977"/>
                  </a:lnTo>
                  <a:lnTo>
                    <a:pt x="344806" y="98023"/>
                  </a:lnTo>
                  <a:lnTo>
                    <a:pt x="422394" y="99926"/>
                  </a:lnTo>
                  <a:lnTo>
                    <a:pt x="504189" y="100584"/>
                  </a:lnTo>
                  <a:lnTo>
                    <a:pt x="585985" y="99926"/>
                  </a:lnTo>
                  <a:lnTo>
                    <a:pt x="663573" y="98023"/>
                  </a:lnTo>
                  <a:lnTo>
                    <a:pt x="735918" y="94977"/>
                  </a:lnTo>
                  <a:lnTo>
                    <a:pt x="801981" y="90891"/>
                  </a:lnTo>
                  <a:lnTo>
                    <a:pt x="860726" y="85867"/>
                  </a:lnTo>
                  <a:lnTo>
                    <a:pt x="911116" y="80010"/>
                  </a:lnTo>
                  <a:lnTo>
                    <a:pt x="952113" y="73420"/>
                  </a:lnTo>
                  <a:lnTo>
                    <a:pt x="1001782" y="58458"/>
                  </a:lnTo>
                  <a:lnTo>
                    <a:pt x="1008380" y="50292"/>
                  </a:lnTo>
                  <a:lnTo>
                    <a:pt x="1014977" y="42125"/>
                  </a:lnTo>
                  <a:lnTo>
                    <a:pt x="1064646" y="27163"/>
                  </a:lnTo>
                  <a:lnTo>
                    <a:pt x="1105643" y="20574"/>
                  </a:lnTo>
                  <a:lnTo>
                    <a:pt x="1156033" y="14716"/>
                  </a:lnTo>
                  <a:lnTo>
                    <a:pt x="1214778" y="9692"/>
                  </a:lnTo>
                  <a:lnTo>
                    <a:pt x="1280841" y="5606"/>
                  </a:lnTo>
                  <a:lnTo>
                    <a:pt x="1353186" y="2560"/>
                  </a:lnTo>
                  <a:lnTo>
                    <a:pt x="1430774" y="657"/>
                  </a:lnTo>
                  <a:lnTo>
                    <a:pt x="1512570" y="0"/>
                  </a:lnTo>
                  <a:lnTo>
                    <a:pt x="1594365" y="657"/>
                  </a:lnTo>
                  <a:lnTo>
                    <a:pt x="1671953" y="2560"/>
                  </a:lnTo>
                  <a:lnTo>
                    <a:pt x="1744298" y="5606"/>
                  </a:lnTo>
                  <a:lnTo>
                    <a:pt x="1810361" y="9692"/>
                  </a:lnTo>
                  <a:lnTo>
                    <a:pt x="1869106" y="14716"/>
                  </a:lnTo>
                  <a:lnTo>
                    <a:pt x="1919496" y="20574"/>
                  </a:lnTo>
                  <a:lnTo>
                    <a:pt x="1960493" y="27163"/>
                  </a:lnTo>
                  <a:lnTo>
                    <a:pt x="2010162" y="42125"/>
                  </a:lnTo>
                  <a:lnTo>
                    <a:pt x="2016760" y="50292"/>
                  </a:lnTo>
                  <a:lnTo>
                    <a:pt x="2016760" y="452628"/>
                  </a:lnTo>
                  <a:lnTo>
                    <a:pt x="2010162" y="444461"/>
                  </a:lnTo>
                  <a:lnTo>
                    <a:pt x="1991061" y="436717"/>
                  </a:lnTo>
                  <a:lnTo>
                    <a:pt x="1919496" y="422910"/>
                  </a:lnTo>
                  <a:lnTo>
                    <a:pt x="1869106" y="417052"/>
                  </a:lnTo>
                  <a:lnTo>
                    <a:pt x="1810361" y="412028"/>
                  </a:lnTo>
                  <a:lnTo>
                    <a:pt x="1744298" y="407942"/>
                  </a:lnTo>
                  <a:lnTo>
                    <a:pt x="1671953" y="404896"/>
                  </a:lnTo>
                  <a:lnTo>
                    <a:pt x="1594365" y="402993"/>
                  </a:lnTo>
                  <a:lnTo>
                    <a:pt x="1512570" y="402336"/>
                  </a:lnTo>
                  <a:lnTo>
                    <a:pt x="1430774" y="402993"/>
                  </a:lnTo>
                  <a:lnTo>
                    <a:pt x="1353186" y="404896"/>
                  </a:lnTo>
                  <a:lnTo>
                    <a:pt x="1280841" y="407942"/>
                  </a:lnTo>
                  <a:lnTo>
                    <a:pt x="1214778" y="412028"/>
                  </a:lnTo>
                  <a:lnTo>
                    <a:pt x="1156033" y="417052"/>
                  </a:lnTo>
                  <a:lnTo>
                    <a:pt x="1105643" y="422910"/>
                  </a:lnTo>
                  <a:lnTo>
                    <a:pt x="1064646" y="429499"/>
                  </a:lnTo>
                  <a:lnTo>
                    <a:pt x="1014977" y="444461"/>
                  </a:lnTo>
                  <a:lnTo>
                    <a:pt x="1008380" y="452628"/>
                  </a:lnTo>
                  <a:lnTo>
                    <a:pt x="1001782" y="460794"/>
                  </a:lnTo>
                  <a:lnTo>
                    <a:pt x="952113" y="475756"/>
                  </a:lnTo>
                  <a:lnTo>
                    <a:pt x="911116" y="482346"/>
                  </a:lnTo>
                  <a:lnTo>
                    <a:pt x="860726" y="488203"/>
                  </a:lnTo>
                  <a:lnTo>
                    <a:pt x="801981" y="493227"/>
                  </a:lnTo>
                  <a:lnTo>
                    <a:pt x="735918" y="497313"/>
                  </a:lnTo>
                  <a:lnTo>
                    <a:pt x="663573" y="500359"/>
                  </a:lnTo>
                  <a:lnTo>
                    <a:pt x="585985" y="502262"/>
                  </a:lnTo>
                  <a:lnTo>
                    <a:pt x="504189" y="502920"/>
                  </a:lnTo>
                  <a:lnTo>
                    <a:pt x="422394" y="502262"/>
                  </a:lnTo>
                  <a:lnTo>
                    <a:pt x="344806" y="500359"/>
                  </a:lnTo>
                  <a:lnTo>
                    <a:pt x="272461" y="497313"/>
                  </a:lnTo>
                  <a:lnTo>
                    <a:pt x="206398" y="493227"/>
                  </a:lnTo>
                  <a:lnTo>
                    <a:pt x="147653" y="488203"/>
                  </a:lnTo>
                  <a:lnTo>
                    <a:pt x="97263" y="482345"/>
                  </a:lnTo>
                  <a:lnTo>
                    <a:pt x="56266" y="475756"/>
                  </a:lnTo>
                  <a:lnTo>
                    <a:pt x="6597" y="460794"/>
                  </a:lnTo>
                  <a:lnTo>
                    <a:pt x="0" y="452628"/>
                  </a:lnTo>
                  <a:lnTo>
                    <a:pt x="0" y="50292"/>
                  </a:lnTo>
                  <a:close/>
                </a:path>
              </a:pathLst>
            </a:custGeom>
            <a:ln w="25400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object 29"/>
          <p:cNvGrpSpPr/>
          <p:nvPr/>
        </p:nvGrpSpPr>
        <p:grpSpPr>
          <a:xfrm>
            <a:off x="5712459" y="3416300"/>
            <a:ext cx="2039620" cy="528320"/>
            <a:chOff x="5712459" y="3416300"/>
            <a:chExt cx="2039620" cy="528320"/>
          </a:xfrm>
        </p:grpSpPr>
        <p:sp>
          <p:nvSpPr>
            <p:cNvPr id="30" name="object 30"/>
            <p:cNvSpPr/>
            <p:nvPr/>
          </p:nvSpPr>
          <p:spPr>
            <a:xfrm>
              <a:off x="5725159" y="3429000"/>
              <a:ext cx="2014220" cy="502920"/>
            </a:xfrm>
            <a:custGeom>
              <a:avLst/>
              <a:gdLst/>
              <a:ahLst/>
              <a:cxnLst/>
              <a:rect l="l" t="t" r="r" b="b"/>
              <a:pathLst>
                <a:path w="2014220" h="502920">
                  <a:moveTo>
                    <a:pt x="1510664" y="0"/>
                  </a:moveTo>
                  <a:lnTo>
                    <a:pt x="1428979" y="657"/>
                  </a:lnTo>
                  <a:lnTo>
                    <a:pt x="1351493" y="2560"/>
                  </a:lnTo>
                  <a:lnTo>
                    <a:pt x="1279241" y="5606"/>
                  </a:lnTo>
                  <a:lnTo>
                    <a:pt x="1213261" y="9692"/>
                  </a:lnTo>
                  <a:lnTo>
                    <a:pt x="1154588" y="14716"/>
                  </a:lnTo>
                  <a:lnTo>
                    <a:pt x="1104259" y="20573"/>
                  </a:lnTo>
                  <a:lnTo>
                    <a:pt x="1063311" y="27163"/>
                  </a:lnTo>
                  <a:lnTo>
                    <a:pt x="1013700" y="42125"/>
                  </a:lnTo>
                  <a:lnTo>
                    <a:pt x="1000519" y="58458"/>
                  </a:lnTo>
                  <a:lnTo>
                    <a:pt x="981440" y="66202"/>
                  </a:lnTo>
                  <a:lnTo>
                    <a:pt x="909960" y="80009"/>
                  </a:lnTo>
                  <a:lnTo>
                    <a:pt x="859631" y="85867"/>
                  </a:lnTo>
                  <a:lnTo>
                    <a:pt x="800958" y="90891"/>
                  </a:lnTo>
                  <a:lnTo>
                    <a:pt x="734978" y="94977"/>
                  </a:lnTo>
                  <a:lnTo>
                    <a:pt x="662726" y="98023"/>
                  </a:lnTo>
                  <a:lnTo>
                    <a:pt x="585240" y="99926"/>
                  </a:lnTo>
                  <a:lnTo>
                    <a:pt x="503554" y="100584"/>
                  </a:lnTo>
                  <a:lnTo>
                    <a:pt x="421869" y="99926"/>
                  </a:lnTo>
                  <a:lnTo>
                    <a:pt x="344383" y="98023"/>
                  </a:lnTo>
                  <a:lnTo>
                    <a:pt x="272131" y="94977"/>
                  </a:lnTo>
                  <a:lnTo>
                    <a:pt x="206151" y="90891"/>
                  </a:lnTo>
                  <a:lnTo>
                    <a:pt x="147478" y="85867"/>
                  </a:lnTo>
                  <a:lnTo>
                    <a:pt x="97149" y="80010"/>
                  </a:lnTo>
                  <a:lnTo>
                    <a:pt x="56201" y="73420"/>
                  </a:lnTo>
                  <a:lnTo>
                    <a:pt x="6590" y="58458"/>
                  </a:lnTo>
                  <a:lnTo>
                    <a:pt x="0" y="50291"/>
                  </a:lnTo>
                  <a:lnTo>
                    <a:pt x="0" y="452627"/>
                  </a:lnTo>
                  <a:lnTo>
                    <a:pt x="56201" y="475756"/>
                  </a:lnTo>
                  <a:lnTo>
                    <a:pt x="97149" y="482346"/>
                  </a:lnTo>
                  <a:lnTo>
                    <a:pt x="147478" y="488203"/>
                  </a:lnTo>
                  <a:lnTo>
                    <a:pt x="206151" y="493227"/>
                  </a:lnTo>
                  <a:lnTo>
                    <a:pt x="272131" y="497313"/>
                  </a:lnTo>
                  <a:lnTo>
                    <a:pt x="344383" y="500359"/>
                  </a:lnTo>
                  <a:lnTo>
                    <a:pt x="421869" y="502262"/>
                  </a:lnTo>
                  <a:lnTo>
                    <a:pt x="503554" y="502919"/>
                  </a:lnTo>
                  <a:lnTo>
                    <a:pt x="585240" y="502262"/>
                  </a:lnTo>
                  <a:lnTo>
                    <a:pt x="662726" y="500359"/>
                  </a:lnTo>
                  <a:lnTo>
                    <a:pt x="734978" y="497313"/>
                  </a:lnTo>
                  <a:lnTo>
                    <a:pt x="800958" y="493227"/>
                  </a:lnTo>
                  <a:lnTo>
                    <a:pt x="859631" y="488203"/>
                  </a:lnTo>
                  <a:lnTo>
                    <a:pt x="909960" y="482346"/>
                  </a:lnTo>
                  <a:lnTo>
                    <a:pt x="950908" y="475756"/>
                  </a:lnTo>
                  <a:lnTo>
                    <a:pt x="1000519" y="460794"/>
                  </a:lnTo>
                  <a:lnTo>
                    <a:pt x="1013700" y="444461"/>
                  </a:lnTo>
                  <a:lnTo>
                    <a:pt x="1032779" y="436717"/>
                  </a:lnTo>
                  <a:lnTo>
                    <a:pt x="1104259" y="422909"/>
                  </a:lnTo>
                  <a:lnTo>
                    <a:pt x="1154588" y="417052"/>
                  </a:lnTo>
                  <a:lnTo>
                    <a:pt x="1213261" y="412028"/>
                  </a:lnTo>
                  <a:lnTo>
                    <a:pt x="1279241" y="407942"/>
                  </a:lnTo>
                  <a:lnTo>
                    <a:pt x="1351493" y="404896"/>
                  </a:lnTo>
                  <a:lnTo>
                    <a:pt x="1428979" y="402993"/>
                  </a:lnTo>
                  <a:lnTo>
                    <a:pt x="1510664" y="402336"/>
                  </a:lnTo>
                  <a:lnTo>
                    <a:pt x="1592350" y="402993"/>
                  </a:lnTo>
                  <a:lnTo>
                    <a:pt x="1669836" y="404896"/>
                  </a:lnTo>
                  <a:lnTo>
                    <a:pt x="1742088" y="407942"/>
                  </a:lnTo>
                  <a:lnTo>
                    <a:pt x="1808068" y="412028"/>
                  </a:lnTo>
                  <a:lnTo>
                    <a:pt x="1866741" y="417052"/>
                  </a:lnTo>
                  <a:lnTo>
                    <a:pt x="1917070" y="422910"/>
                  </a:lnTo>
                  <a:lnTo>
                    <a:pt x="1958018" y="429499"/>
                  </a:lnTo>
                  <a:lnTo>
                    <a:pt x="2007629" y="444461"/>
                  </a:lnTo>
                  <a:lnTo>
                    <a:pt x="2014219" y="452627"/>
                  </a:lnTo>
                  <a:lnTo>
                    <a:pt x="2014219" y="50291"/>
                  </a:lnTo>
                  <a:lnTo>
                    <a:pt x="1958018" y="27163"/>
                  </a:lnTo>
                  <a:lnTo>
                    <a:pt x="1917070" y="20574"/>
                  </a:lnTo>
                  <a:lnTo>
                    <a:pt x="1866741" y="14716"/>
                  </a:lnTo>
                  <a:lnTo>
                    <a:pt x="1808068" y="9692"/>
                  </a:lnTo>
                  <a:lnTo>
                    <a:pt x="1742088" y="5606"/>
                  </a:lnTo>
                  <a:lnTo>
                    <a:pt x="1669836" y="2560"/>
                  </a:lnTo>
                  <a:lnTo>
                    <a:pt x="1592350" y="657"/>
                  </a:lnTo>
                  <a:lnTo>
                    <a:pt x="1510664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725159" y="3429000"/>
              <a:ext cx="2014220" cy="502920"/>
            </a:xfrm>
            <a:custGeom>
              <a:avLst/>
              <a:gdLst/>
              <a:ahLst/>
              <a:cxnLst/>
              <a:rect l="l" t="t" r="r" b="b"/>
              <a:pathLst>
                <a:path w="2014220" h="502920">
                  <a:moveTo>
                    <a:pt x="0" y="50291"/>
                  </a:moveTo>
                  <a:lnTo>
                    <a:pt x="56201" y="73420"/>
                  </a:lnTo>
                  <a:lnTo>
                    <a:pt x="97149" y="80010"/>
                  </a:lnTo>
                  <a:lnTo>
                    <a:pt x="147478" y="85867"/>
                  </a:lnTo>
                  <a:lnTo>
                    <a:pt x="206151" y="90891"/>
                  </a:lnTo>
                  <a:lnTo>
                    <a:pt x="272131" y="94977"/>
                  </a:lnTo>
                  <a:lnTo>
                    <a:pt x="344383" y="98023"/>
                  </a:lnTo>
                  <a:lnTo>
                    <a:pt x="421869" y="99926"/>
                  </a:lnTo>
                  <a:lnTo>
                    <a:pt x="503554" y="100584"/>
                  </a:lnTo>
                  <a:lnTo>
                    <a:pt x="585240" y="99926"/>
                  </a:lnTo>
                  <a:lnTo>
                    <a:pt x="662726" y="98023"/>
                  </a:lnTo>
                  <a:lnTo>
                    <a:pt x="734978" y="94977"/>
                  </a:lnTo>
                  <a:lnTo>
                    <a:pt x="800958" y="90891"/>
                  </a:lnTo>
                  <a:lnTo>
                    <a:pt x="859631" y="85867"/>
                  </a:lnTo>
                  <a:lnTo>
                    <a:pt x="909960" y="80009"/>
                  </a:lnTo>
                  <a:lnTo>
                    <a:pt x="950908" y="73420"/>
                  </a:lnTo>
                  <a:lnTo>
                    <a:pt x="1000519" y="58458"/>
                  </a:lnTo>
                  <a:lnTo>
                    <a:pt x="1013700" y="42125"/>
                  </a:lnTo>
                  <a:lnTo>
                    <a:pt x="1032779" y="34381"/>
                  </a:lnTo>
                  <a:lnTo>
                    <a:pt x="1104259" y="20573"/>
                  </a:lnTo>
                  <a:lnTo>
                    <a:pt x="1154588" y="14716"/>
                  </a:lnTo>
                  <a:lnTo>
                    <a:pt x="1213261" y="9692"/>
                  </a:lnTo>
                  <a:lnTo>
                    <a:pt x="1279241" y="5606"/>
                  </a:lnTo>
                  <a:lnTo>
                    <a:pt x="1351493" y="2560"/>
                  </a:lnTo>
                  <a:lnTo>
                    <a:pt x="1428979" y="657"/>
                  </a:lnTo>
                  <a:lnTo>
                    <a:pt x="1510664" y="0"/>
                  </a:lnTo>
                  <a:lnTo>
                    <a:pt x="1592350" y="657"/>
                  </a:lnTo>
                  <a:lnTo>
                    <a:pt x="1669836" y="2560"/>
                  </a:lnTo>
                  <a:lnTo>
                    <a:pt x="1742088" y="5606"/>
                  </a:lnTo>
                  <a:lnTo>
                    <a:pt x="1808068" y="9692"/>
                  </a:lnTo>
                  <a:lnTo>
                    <a:pt x="1866741" y="14716"/>
                  </a:lnTo>
                  <a:lnTo>
                    <a:pt x="1917070" y="20574"/>
                  </a:lnTo>
                  <a:lnTo>
                    <a:pt x="1958018" y="27163"/>
                  </a:lnTo>
                  <a:lnTo>
                    <a:pt x="2007629" y="42125"/>
                  </a:lnTo>
                  <a:lnTo>
                    <a:pt x="2014219" y="50291"/>
                  </a:lnTo>
                  <a:lnTo>
                    <a:pt x="2014219" y="452627"/>
                  </a:lnTo>
                  <a:lnTo>
                    <a:pt x="2007629" y="444461"/>
                  </a:lnTo>
                  <a:lnTo>
                    <a:pt x="1988550" y="436717"/>
                  </a:lnTo>
                  <a:lnTo>
                    <a:pt x="1917070" y="422910"/>
                  </a:lnTo>
                  <a:lnTo>
                    <a:pt x="1866741" y="417052"/>
                  </a:lnTo>
                  <a:lnTo>
                    <a:pt x="1808068" y="412028"/>
                  </a:lnTo>
                  <a:lnTo>
                    <a:pt x="1742088" y="407942"/>
                  </a:lnTo>
                  <a:lnTo>
                    <a:pt x="1669836" y="404896"/>
                  </a:lnTo>
                  <a:lnTo>
                    <a:pt x="1592350" y="402993"/>
                  </a:lnTo>
                  <a:lnTo>
                    <a:pt x="1510664" y="402336"/>
                  </a:lnTo>
                  <a:lnTo>
                    <a:pt x="1428979" y="402993"/>
                  </a:lnTo>
                  <a:lnTo>
                    <a:pt x="1351493" y="404896"/>
                  </a:lnTo>
                  <a:lnTo>
                    <a:pt x="1279241" y="407942"/>
                  </a:lnTo>
                  <a:lnTo>
                    <a:pt x="1213261" y="412028"/>
                  </a:lnTo>
                  <a:lnTo>
                    <a:pt x="1154588" y="417052"/>
                  </a:lnTo>
                  <a:lnTo>
                    <a:pt x="1104259" y="422909"/>
                  </a:lnTo>
                  <a:lnTo>
                    <a:pt x="1063311" y="429499"/>
                  </a:lnTo>
                  <a:lnTo>
                    <a:pt x="1013700" y="444461"/>
                  </a:lnTo>
                  <a:lnTo>
                    <a:pt x="1007110" y="452627"/>
                  </a:lnTo>
                  <a:lnTo>
                    <a:pt x="1000519" y="460794"/>
                  </a:lnTo>
                  <a:lnTo>
                    <a:pt x="950908" y="475756"/>
                  </a:lnTo>
                  <a:lnTo>
                    <a:pt x="909960" y="482346"/>
                  </a:lnTo>
                  <a:lnTo>
                    <a:pt x="859631" y="488203"/>
                  </a:lnTo>
                  <a:lnTo>
                    <a:pt x="800958" y="493227"/>
                  </a:lnTo>
                  <a:lnTo>
                    <a:pt x="734978" y="497313"/>
                  </a:lnTo>
                  <a:lnTo>
                    <a:pt x="662726" y="500359"/>
                  </a:lnTo>
                  <a:lnTo>
                    <a:pt x="585240" y="502262"/>
                  </a:lnTo>
                  <a:lnTo>
                    <a:pt x="503554" y="502919"/>
                  </a:lnTo>
                  <a:lnTo>
                    <a:pt x="421869" y="502262"/>
                  </a:lnTo>
                  <a:lnTo>
                    <a:pt x="344383" y="500359"/>
                  </a:lnTo>
                  <a:lnTo>
                    <a:pt x="272131" y="497313"/>
                  </a:lnTo>
                  <a:lnTo>
                    <a:pt x="206151" y="493227"/>
                  </a:lnTo>
                  <a:lnTo>
                    <a:pt x="147478" y="488203"/>
                  </a:lnTo>
                  <a:lnTo>
                    <a:pt x="97149" y="482346"/>
                  </a:lnTo>
                  <a:lnTo>
                    <a:pt x="56201" y="475756"/>
                  </a:lnTo>
                  <a:lnTo>
                    <a:pt x="6590" y="460794"/>
                  </a:lnTo>
                  <a:lnTo>
                    <a:pt x="0" y="452627"/>
                  </a:lnTo>
                  <a:lnTo>
                    <a:pt x="0" y="50291"/>
                  </a:lnTo>
                  <a:close/>
                </a:path>
              </a:pathLst>
            </a:custGeom>
            <a:ln w="25400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" name="object 32"/>
          <p:cNvGrpSpPr/>
          <p:nvPr/>
        </p:nvGrpSpPr>
        <p:grpSpPr>
          <a:xfrm>
            <a:off x="5712459" y="3992879"/>
            <a:ext cx="2039620" cy="528320"/>
            <a:chOff x="5712459" y="3992879"/>
            <a:chExt cx="2039620" cy="528320"/>
          </a:xfrm>
        </p:grpSpPr>
        <p:sp>
          <p:nvSpPr>
            <p:cNvPr id="33" name="object 33"/>
            <p:cNvSpPr/>
            <p:nvPr/>
          </p:nvSpPr>
          <p:spPr>
            <a:xfrm>
              <a:off x="5725159" y="4005579"/>
              <a:ext cx="2014220" cy="502920"/>
            </a:xfrm>
            <a:custGeom>
              <a:avLst/>
              <a:gdLst/>
              <a:ahLst/>
              <a:cxnLst/>
              <a:rect l="l" t="t" r="r" b="b"/>
              <a:pathLst>
                <a:path w="2014220" h="502920">
                  <a:moveTo>
                    <a:pt x="1510664" y="0"/>
                  </a:moveTo>
                  <a:lnTo>
                    <a:pt x="1428979" y="657"/>
                  </a:lnTo>
                  <a:lnTo>
                    <a:pt x="1351493" y="2560"/>
                  </a:lnTo>
                  <a:lnTo>
                    <a:pt x="1279241" y="5606"/>
                  </a:lnTo>
                  <a:lnTo>
                    <a:pt x="1213261" y="9692"/>
                  </a:lnTo>
                  <a:lnTo>
                    <a:pt x="1154588" y="14716"/>
                  </a:lnTo>
                  <a:lnTo>
                    <a:pt x="1104259" y="20574"/>
                  </a:lnTo>
                  <a:lnTo>
                    <a:pt x="1063311" y="27163"/>
                  </a:lnTo>
                  <a:lnTo>
                    <a:pt x="1013700" y="42125"/>
                  </a:lnTo>
                  <a:lnTo>
                    <a:pt x="1000519" y="58458"/>
                  </a:lnTo>
                  <a:lnTo>
                    <a:pt x="981440" y="66202"/>
                  </a:lnTo>
                  <a:lnTo>
                    <a:pt x="909960" y="80010"/>
                  </a:lnTo>
                  <a:lnTo>
                    <a:pt x="859631" y="85867"/>
                  </a:lnTo>
                  <a:lnTo>
                    <a:pt x="800958" y="90891"/>
                  </a:lnTo>
                  <a:lnTo>
                    <a:pt x="734978" y="94977"/>
                  </a:lnTo>
                  <a:lnTo>
                    <a:pt x="662726" y="98023"/>
                  </a:lnTo>
                  <a:lnTo>
                    <a:pt x="585240" y="99926"/>
                  </a:lnTo>
                  <a:lnTo>
                    <a:pt x="503554" y="100584"/>
                  </a:lnTo>
                  <a:lnTo>
                    <a:pt x="421869" y="99926"/>
                  </a:lnTo>
                  <a:lnTo>
                    <a:pt x="344383" y="98023"/>
                  </a:lnTo>
                  <a:lnTo>
                    <a:pt x="272131" y="94977"/>
                  </a:lnTo>
                  <a:lnTo>
                    <a:pt x="206151" y="90891"/>
                  </a:lnTo>
                  <a:lnTo>
                    <a:pt x="147478" y="85867"/>
                  </a:lnTo>
                  <a:lnTo>
                    <a:pt x="97149" y="80010"/>
                  </a:lnTo>
                  <a:lnTo>
                    <a:pt x="56201" y="73420"/>
                  </a:lnTo>
                  <a:lnTo>
                    <a:pt x="6590" y="58458"/>
                  </a:lnTo>
                  <a:lnTo>
                    <a:pt x="0" y="50292"/>
                  </a:lnTo>
                  <a:lnTo>
                    <a:pt x="0" y="452628"/>
                  </a:lnTo>
                  <a:lnTo>
                    <a:pt x="56201" y="475756"/>
                  </a:lnTo>
                  <a:lnTo>
                    <a:pt x="97149" y="482345"/>
                  </a:lnTo>
                  <a:lnTo>
                    <a:pt x="147478" y="488203"/>
                  </a:lnTo>
                  <a:lnTo>
                    <a:pt x="206151" y="493227"/>
                  </a:lnTo>
                  <a:lnTo>
                    <a:pt x="272131" y="497313"/>
                  </a:lnTo>
                  <a:lnTo>
                    <a:pt x="344383" y="500359"/>
                  </a:lnTo>
                  <a:lnTo>
                    <a:pt x="421869" y="502262"/>
                  </a:lnTo>
                  <a:lnTo>
                    <a:pt x="503554" y="502920"/>
                  </a:lnTo>
                  <a:lnTo>
                    <a:pt x="585240" y="502262"/>
                  </a:lnTo>
                  <a:lnTo>
                    <a:pt x="662726" y="500359"/>
                  </a:lnTo>
                  <a:lnTo>
                    <a:pt x="734978" y="497313"/>
                  </a:lnTo>
                  <a:lnTo>
                    <a:pt x="800958" y="493227"/>
                  </a:lnTo>
                  <a:lnTo>
                    <a:pt x="859631" y="488203"/>
                  </a:lnTo>
                  <a:lnTo>
                    <a:pt x="909960" y="482346"/>
                  </a:lnTo>
                  <a:lnTo>
                    <a:pt x="950908" y="475756"/>
                  </a:lnTo>
                  <a:lnTo>
                    <a:pt x="1000519" y="460794"/>
                  </a:lnTo>
                  <a:lnTo>
                    <a:pt x="1013700" y="444461"/>
                  </a:lnTo>
                  <a:lnTo>
                    <a:pt x="1032779" y="436717"/>
                  </a:lnTo>
                  <a:lnTo>
                    <a:pt x="1104259" y="422910"/>
                  </a:lnTo>
                  <a:lnTo>
                    <a:pt x="1154588" y="417052"/>
                  </a:lnTo>
                  <a:lnTo>
                    <a:pt x="1213261" y="412028"/>
                  </a:lnTo>
                  <a:lnTo>
                    <a:pt x="1279241" y="407942"/>
                  </a:lnTo>
                  <a:lnTo>
                    <a:pt x="1351493" y="404896"/>
                  </a:lnTo>
                  <a:lnTo>
                    <a:pt x="1428979" y="402993"/>
                  </a:lnTo>
                  <a:lnTo>
                    <a:pt x="1510664" y="402336"/>
                  </a:lnTo>
                  <a:lnTo>
                    <a:pt x="1592350" y="402993"/>
                  </a:lnTo>
                  <a:lnTo>
                    <a:pt x="1669836" y="404896"/>
                  </a:lnTo>
                  <a:lnTo>
                    <a:pt x="1742088" y="407942"/>
                  </a:lnTo>
                  <a:lnTo>
                    <a:pt x="1808068" y="412028"/>
                  </a:lnTo>
                  <a:lnTo>
                    <a:pt x="1866741" y="417052"/>
                  </a:lnTo>
                  <a:lnTo>
                    <a:pt x="1917070" y="422910"/>
                  </a:lnTo>
                  <a:lnTo>
                    <a:pt x="1958018" y="429499"/>
                  </a:lnTo>
                  <a:lnTo>
                    <a:pt x="2007629" y="444461"/>
                  </a:lnTo>
                  <a:lnTo>
                    <a:pt x="2014219" y="452628"/>
                  </a:lnTo>
                  <a:lnTo>
                    <a:pt x="2014219" y="50292"/>
                  </a:lnTo>
                  <a:lnTo>
                    <a:pt x="1958018" y="27163"/>
                  </a:lnTo>
                  <a:lnTo>
                    <a:pt x="1917070" y="20574"/>
                  </a:lnTo>
                  <a:lnTo>
                    <a:pt x="1866741" y="14716"/>
                  </a:lnTo>
                  <a:lnTo>
                    <a:pt x="1808068" y="9692"/>
                  </a:lnTo>
                  <a:lnTo>
                    <a:pt x="1742088" y="5606"/>
                  </a:lnTo>
                  <a:lnTo>
                    <a:pt x="1669836" y="2560"/>
                  </a:lnTo>
                  <a:lnTo>
                    <a:pt x="1592350" y="657"/>
                  </a:lnTo>
                  <a:lnTo>
                    <a:pt x="151066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725159" y="4005579"/>
              <a:ext cx="2014220" cy="502920"/>
            </a:xfrm>
            <a:custGeom>
              <a:avLst/>
              <a:gdLst/>
              <a:ahLst/>
              <a:cxnLst/>
              <a:rect l="l" t="t" r="r" b="b"/>
              <a:pathLst>
                <a:path w="2014220" h="502920">
                  <a:moveTo>
                    <a:pt x="0" y="50292"/>
                  </a:moveTo>
                  <a:lnTo>
                    <a:pt x="56201" y="73420"/>
                  </a:lnTo>
                  <a:lnTo>
                    <a:pt x="97149" y="80010"/>
                  </a:lnTo>
                  <a:lnTo>
                    <a:pt x="147478" y="85867"/>
                  </a:lnTo>
                  <a:lnTo>
                    <a:pt x="206151" y="90891"/>
                  </a:lnTo>
                  <a:lnTo>
                    <a:pt x="272131" y="94977"/>
                  </a:lnTo>
                  <a:lnTo>
                    <a:pt x="344383" y="98023"/>
                  </a:lnTo>
                  <a:lnTo>
                    <a:pt x="421869" y="99926"/>
                  </a:lnTo>
                  <a:lnTo>
                    <a:pt x="503554" y="100584"/>
                  </a:lnTo>
                  <a:lnTo>
                    <a:pt x="585240" y="99926"/>
                  </a:lnTo>
                  <a:lnTo>
                    <a:pt x="662726" y="98023"/>
                  </a:lnTo>
                  <a:lnTo>
                    <a:pt x="734978" y="94977"/>
                  </a:lnTo>
                  <a:lnTo>
                    <a:pt x="800958" y="90891"/>
                  </a:lnTo>
                  <a:lnTo>
                    <a:pt x="859631" y="85867"/>
                  </a:lnTo>
                  <a:lnTo>
                    <a:pt x="909960" y="80010"/>
                  </a:lnTo>
                  <a:lnTo>
                    <a:pt x="950908" y="73420"/>
                  </a:lnTo>
                  <a:lnTo>
                    <a:pt x="1000519" y="58458"/>
                  </a:lnTo>
                  <a:lnTo>
                    <a:pt x="1007110" y="50292"/>
                  </a:lnTo>
                  <a:lnTo>
                    <a:pt x="1013700" y="42125"/>
                  </a:lnTo>
                  <a:lnTo>
                    <a:pt x="1063311" y="27163"/>
                  </a:lnTo>
                  <a:lnTo>
                    <a:pt x="1104259" y="20574"/>
                  </a:lnTo>
                  <a:lnTo>
                    <a:pt x="1154588" y="14716"/>
                  </a:lnTo>
                  <a:lnTo>
                    <a:pt x="1213261" y="9692"/>
                  </a:lnTo>
                  <a:lnTo>
                    <a:pt x="1279241" y="5606"/>
                  </a:lnTo>
                  <a:lnTo>
                    <a:pt x="1351493" y="2560"/>
                  </a:lnTo>
                  <a:lnTo>
                    <a:pt x="1428979" y="657"/>
                  </a:lnTo>
                  <a:lnTo>
                    <a:pt x="1510664" y="0"/>
                  </a:lnTo>
                  <a:lnTo>
                    <a:pt x="1592350" y="657"/>
                  </a:lnTo>
                  <a:lnTo>
                    <a:pt x="1669836" y="2560"/>
                  </a:lnTo>
                  <a:lnTo>
                    <a:pt x="1742088" y="5606"/>
                  </a:lnTo>
                  <a:lnTo>
                    <a:pt x="1808068" y="9692"/>
                  </a:lnTo>
                  <a:lnTo>
                    <a:pt x="1866741" y="14716"/>
                  </a:lnTo>
                  <a:lnTo>
                    <a:pt x="1917070" y="20574"/>
                  </a:lnTo>
                  <a:lnTo>
                    <a:pt x="1958018" y="27163"/>
                  </a:lnTo>
                  <a:lnTo>
                    <a:pt x="2007629" y="42125"/>
                  </a:lnTo>
                  <a:lnTo>
                    <a:pt x="2014219" y="50292"/>
                  </a:lnTo>
                  <a:lnTo>
                    <a:pt x="2014219" y="452628"/>
                  </a:lnTo>
                  <a:lnTo>
                    <a:pt x="2007629" y="444461"/>
                  </a:lnTo>
                  <a:lnTo>
                    <a:pt x="1988550" y="436717"/>
                  </a:lnTo>
                  <a:lnTo>
                    <a:pt x="1917070" y="422910"/>
                  </a:lnTo>
                  <a:lnTo>
                    <a:pt x="1866741" y="417052"/>
                  </a:lnTo>
                  <a:lnTo>
                    <a:pt x="1808068" y="412028"/>
                  </a:lnTo>
                  <a:lnTo>
                    <a:pt x="1742088" y="407942"/>
                  </a:lnTo>
                  <a:lnTo>
                    <a:pt x="1669836" y="404896"/>
                  </a:lnTo>
                  <a:lnTo>
                    <a:pt x="1592350" y="402993"/>
                  </a:lnTo>
                  <a:lnTo>
                    <a:pt x="1510664" y="402336"/>
                  </a:lnTo>
                  <a:lnTo>
                    <a:pt x="1428979" y="402993"/>
                  </a:lnTo>
                  <a:lnTo>
                    <a:pt x="1351493" y="404896"/>
                  </a:lnTo>
                  <a:lnTo>
                    <a:pt x="1279241" y="407942"/>
                  </a:lnTo>
                  <a:lnTo>
                    <a:pt x="1213261" y="412028"/>
                  </a:lnTo>
                  <a:lnTo>
                    <a:pt x="1154588" y="417052"/>
                  </a:lnTo>
                  <a:lnTo>
                    <a:pt x="1104259" y="422910"/>
                  </a:lnTo>
                  <a:lnTo>
                    <a:pt x="1063311" y="429499"/>
                  </a:lnTo>
                  <a:lnTo>
                    <a:pt x="1013700" y="444461"/>
                  </a:lnTo>
                  <a:lnTo>
                    <a:pt x="1007110" y="452628"/>
                  </a:lnTo>
                  <a:lnTo>
                    <a:pt x="1000519" y="460794"/>
                  </a:lnTo>
                  <a:lnTo>
                    <a:pt x="950908" y="475756"/>
                  </a:lnTo>
                  <a:lnTo>
                    <a:pt x="909960" y="482346"/>
                  </a:lnTo>
                  <a:lnTo>
                    <a:pt x="859631" y="488203"/>
                  </a:lnTo>
                  <a:lnTo>
                    <a:pt x="800958" y="493227"/>
                  </a:lnTo>
                  <a:lnTo>
                    <a:pt x="734978" y="497313"/>
                  </a:lnTo>
                  <a:lnTo>
                    <a:pt x="662726" y="500359"/>
                  </a:lnTo>
                  <a:lnTo>
                    <a:pt x="585240" y="502262"/>
                  </a:lnTo>
                  <a:lnTo>
                    <a:pt x="503554" y="502920"/>
                  </a:lnTo>
                  <a:lnTo>
                    <a:pt x="421869" y="502262"/>
                  </a:lnTo>
                  <a:lnTo>
                    <a:pt x="344383" y="500359"/>
                  </a:lnTo>
                  <a:lnTo>
                    <a:pt x="272131" y="497313"/>
                  </a:lnTo>
                  <a:lnTo>
                    <a:pt x="206151" y="493227"/>
                  </a:lnTo>
                  <a:lnTo>
                    <a:pt x="147478" y="488203"/>
                  </a:lnTo>
                  <a:lnTo>
                    <a:pt x="97149" y="482345"/>
                  </a:lnTo>
                  <a:lnTo>
                    <a:pt x="56201" y="475756"/>
                  </a:lnTo>
                  <a:lnTo>
                    <a:pt x="6590" y="460794"/>
                  </a:lnTo>
                  <a:lnTo>
                    <a:pt x="0" y="452628"/>
                  </a:lnTo>
                  <a:lnTo>
                    <a:pt x="0" y="50292"/>
                  </a:lnTo>
                  <a:close/>
                </a:path>
              </a:pathLst>
            </a:custGeom>
            <a:ln w="25400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9379" y="220979"/>
            <a:ext cx="8481695" cy="1849755"/>
            <a:chOff x="119379" y="220979"/>
            <a:chExt cx="8481695" cy="18497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9379" y="220979"/>
              <a:ext cx="8402574" cy="18493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6079" y="645160"/>
              <a:ext cx="8214614" cy="108991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81609" y="262889"/>
              <a:ext cx="8280400" cy="1727200"/>
            </a:xfrm>
            <a:custGeom>
              <a:avLst/>
              <a:gdLst/>
              <a:ahLst/>
              <a:cxnLst/>
              <a:rect l="l" t="t" r="r" b="b"/>
              <a:pathLst>
                <a:path w="8280400" h="1727200">
                  <a:moveTo>
                    <a:pt x="8170037" y="0"/>
                  </a:moveTo>
                  <a:lnTo>
                    <a:pt x="110312" y="0"/>
                  </a:lnTo>
                  <a:lnTo>
                    <a:pt x="67374" y="8671"/>
                  </a:lnTo>
                  <a:lnTo>
                    <a:pt x="32310" y="32321"/>
                  </a:lnTo>
                  <a:lnTo>
                    <a:pt x="8669" y="67401"/>
                  </a:lnTo>
                  <a:lnTo>
                    <a:pt x="0" y="110362"/>
                  </a:lnTo>
                  <a:lnTo>
                    <a:pt x="0" y="1616836"/>
                  </a:lnTo>
                  <a:lnTo>
                    <a:pt x="8669" y="1659798"/>
                  </a:lnTo>
                  <a:lnTo>
                    <a:pt x="32310" y="1694878"/>
                  </a:lnTo>
                  <a:lnTo>
                    <a:pt x="67374" y="1718528"/>
                  </a:lnTo>
                  <a:lnTo>
                    <a:pt x="110312" y="1727199"/>
                  </a:lnTo>
                  <a:lnTo>
                    <a:pt x="8170037" y="1727199"/>
                  </a:lnTo>
                  <a:lnTo>
                    <a:pt x="8212998" y="1718528"/>
                  </a:lnTo>
                  <a:lnTo>
                    <a:pt x="8248078" y="1694878"/>
                  </a:lnTo>
                  <a:lnTo>
                    <a:pt x="8271728" y="1659798"/>
                  </a:lnTo>
                  <a:lnTo>
                    <a:pt x="8280400" y="1616836"/>
                  </a:lnTo>
                  <a:lnTo>
                    <a:pt x="8280400" y="110362"/>
                  </a:lnTo>
                  <a:lnTo>
                    <a:pt x="8271728" y="67401"/>
                  </a:lnTo>
                  <a:lnTo>
                    <a:pt x="8248078" y="32321"/>
                  </a:lnTo>
                  <a:lnTo>
                    <a:pt x="8212998" y="8671"/>
                  </a:lnTo>
                  <a:lnTo>
                    <a:pt x="8170037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1609" y="262889"/>
              <a:ext cx="8280400" cy="1727200"/>
            </a:xfrm>
            <a:custGeom>
              <a:avLst/>
              <a:gdLst/>
              <a:ahLst/>
              <a:cxnLst/>
              <a:rect l="l" t="t" r="r" b="b"/>
              <a:pathLst>
                <a:path w="8280400" h="1727200">
                  <a:moveTo>
                    <a:pt x="0" y="110362"/>
                  </a:moveTo>
                  <a:lnTo>
                    <a:pt x="8669" y="67401"/>
                  </a:lnTo>
                  <a:lnTo>
                    <a:pt x="32310" y="32321"/>
                  </a:lnTo>
                  <a:lnTo>
                    <a:pt x="67374" y="8671"/>
                  </a:lnTo>
                  <a:lnTo>
                    <a:pt x="110312" y="0"/>
                  </a:lnTo>
                  <a:lnTo>
                    <a:pt x="8170037" y="0"/>
                  </a:lnTo>
                  <a:lnTo>
                    <a:pt x="8212998" y="8671"/>
                  </a:lnTo>
                  <a:lnTo>
                    <a:pt x="8248078" y="32321"/>
                  </a:lnTo>
                  <a:lnTo>
                    <a:pt x="8271728" y="67401"/>
                  </a:lnTo>
                  <a:lnTo>
                    <a:pt x="8280400" y="110362"/>
                  </a:lnTo>
                  <a:lnTo>
                    <a:pt x="8280400" y="1616836"/>
                  </a:lnTo>
                  <a:lnTo>
                    <a:pt x="8271728" y="1659798"/>
                  </a:lnTo>
                  <a:lnTo>
                    <a:pt x="8248078" y="1694878"/>
                  </a:lnTo>
                  <a:lnTo>
                    <a:pt x="8212998" y="1718528"/>
                  </a:lnTo>
                  <a:lnTo>
                    <a:pt x="8170037" y="1727199"/>
                  </a:lnTo>
                  <a:lnTo>
                    <a:pt x="110312" y="1727199"/>
                  </a:lnTo>
                  <a:lnTo>
                    <a:pt x="67374" y="1718528"/>
                  </a:lnTo>
                  <a:lnTo>
                    <a:pt x="32310" y="1694878"/>
                  </a:lnTo>
                  <a:lnTo>
                    <a:pt x="8669" y="1659798"/>
                  </a:lnTo>
                  <a:lnTo>
                    <a:pt x="0" y="1616836"/>
                  </a:lnTo>
                  <a:lnTo>
                    <a:pt x="0" y="110362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397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Давайте</a:t>
            </a:r>
            <a:r>
              <a:rPr spc="-60" dirty="0"/>
              <a:t> </a:t>
            </a:r>
            <a:r>
              <a:rPr dirty="0"/>
              <a:t>все</a:t>
            </a:r>
            <a:r>
              <a:rPr spc="-70" dirty="0"/>
              <a:t> </a:t>
            </a:r>
            <a:r>
              <a:rPr dirty="0"/>
              <a:t>вместе</a:t>
            </a:r>
            <a:r>
              <a:rPr spc="-80" dirty="0"/>
              <a:t> </a:t>
            </a:r>
            <a:r>
              <a:rPr dirty="0"/>
              <a:t>подготовим</a:t>
            </a:r>
            <a:r>
              <a:rPr spc="-50" dirty="0"/>
              <a:t> </a:t>
            </a:r>
            <a:r>
              <a:rPr dirty="0"/>
              <a:t>подарок</a:t>
            </a:r>
            <a:r>
              <a:rPr spc="-45" dirty="0"/>
              <a:t> </a:t>
            </a:r>
            <a:r>
              <a:rPr dirty="0"/>
              <a:t>для</a:t>
            </a:r>
            <a:r>
              <a:rPr spc="-75" dirty="0"/>
              <a:t> </a:t>
            </a:r>
            <a:r>
              <a:rPr spc="-10" dirty="0"/>
              <a:t>нашей</a:t>
            </a:r>
          </a:p>
          <a:p>
            <a:pPr marL="332740">
              <a:lnSpc>
                <a:spcPct val="100000"/>
              </a:lnSpc>
            </a:pPr>
            <a:r>
              <a:rPr dirty="0"/>
              <a:t>страны,</a:t>
            </a:r>
            <a:r>
              <a:rPr spc="-70" dirty="0"/>
              <a:t> </a:t>
            </a:r>
            <a:r>
              <a:rPr dirty="0"/>
              <a:t>украсим</a:t>
            </a:r>
            <a:r>
              <a:rPr spc="-20" dirty="0"/>
              <a:t> </a:t>
            </a:r>
            <a:r>
              <a:rPr dirty="0"/>
              <a:t>ее</a:t>
            </a:r>
            <a:r>
              <a:rPr spc="-55" dirty="0"/>
              <a:t> </a:t>
            </a:r>
            <a:r>
              <a:rPr dirty="0"/>
              <a:t>флаг</a:t>
            </a:r>
            <a:r>
              <a:rPr spc="-50" dirty="0"/>
              <a:t> </a:t>
            </a:r>
            <a:r>
              <a:rPr dirty="0"/>
              <a:t>красивыми</a:t>
            </a:r>
            <a:r>
              <a:rPr spc="-20" dirty="0"/>
              <a:t> </a:t>
            </a:r>
            <a:r>
              <a:rPr spc="-10" dirty="0"/>
              <a:t>цветами!</a:t>
            </a:r>
          </a:p>
        </p:txBody>
      </p:sp>
      <p:pic>
        <p:nvPicPr>
          <p:cNvPr id="1026" name="Picture 2" descr="Picture background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" y="1735074"/>
            <a:ext cx="10325071" cy="563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9379" y="220979"/>
            <a:ext cx="8870315" cy="2469515"/>
            <a:chOff x="119379" y="220979"/>
            <a:chExt cx="8870315" cy="24695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9379" y="220979"/>
              <a:ext cx="8869934" cy="246913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40279" y="589279"/>
              <a:ext cx="5024374" cy="182143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81609" y="262889"/>
              <a:ext cx="8747760" cy="2346960"/>
            </a:xfrm>
            <a:custGeom>
              <a:avLst/>
              <a:gdLst/>
              <a:ahLst/>
              <a:cxnLst/>
              <a:rect l="l" t="t" r="r" b="b"/>
              <a:pathLst>
                <a:path w="8747760" h="2346960">
                  <a:moveTo>
                    <a:pt x="8597900" y="0"/>
                  </a:moveTo>
                  <a:lnTo>
                    <a:pt x="149898" y="0"/>
                  </a:lnTo>
                  <a:lnTo>
                    <a:pt x="102516" y="7636"/>
                  </a:lnTo>
                  <a:lnTo>
                    <a:pt x="61368" y="28903"/>
                  </a:lnTo>
                  <a:lnTo>
                    <a:pt x="28920" y="61337"/>
                  </a:lnTo>
                  <a:lnTo>
                    <a:pt x="7641" y="102477"/>
                  </a:lnTo>
                  <a:lnTo>
                    <a:pt x="0" y="149859"/>
                  </a:lnTo>
                  <a:lnTo>
                    <a:pt x="0" y="2197099"/>
                  </a:lnTo>
                  <a:lnTo>
                    <a:pt x="7641" y="2244482"/>
                  </a:lnTo>
                  <a:lnTo>
                    <a:pt x="28920" y="2285622"/>
                  </a:lnTo>
                  <a:lnTo>
                    <a:pt x="61368" y="2318056"/>
                  </a:lnTo>
                  <a:lnTo>
                    <a:pt x="102516" y="2339323"/>
                  </a:lnTo>
                  <a:lnTo>
                    <a:pt x="149898" y="2346959"/>
                  </a:lnTo>
                  <a:lnTo>
                    <a:pt x="8597900" y="2346959"/>
                  </a:lnTo>
                  <a:lnTo>
                    <a:pt x="8645282" y="2339323"/>
                  </a:lnTo>
                  <a:lnTo>
                    <a:pt x="8686422" y="2318056"/>
                  </a:lnTo>
                  <a:lnTo>
                    <a:pt x="8718856" y="2285622"/>
                  </a:lnTo>
                  <a:lnTo>
                    <a:pt x="8740123" y="2244482"/>
                  </a:lnTo>
                  <a:lnTo>
                    <a:pt x="8747760" y="2197099"/>
                  </a:lnTo>
                  <a:lnTo>
                    <a:pt x="8747760" y="149859"/>
                  </a:lnTo>
                  <a:lnTo>
                    <a:pt x="8740123" y="102477"/>
                  </a:lnTo>
                  <a:lnTo>
                    <a:pt x="8718856" y="61337"/>
                  </a:lnTo>
                  <a:lnTo>
                    <a:pt x="8686422" y="28903"/>
                  </a:lnTo>
                  <a:lnTo>
                    <a:pt x="8645282" y="7636"/>
                  </a:lnTo>
                  <a:lnTo>
                    <a:pt x="8597900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1609" y="262889"/>
              <a:ext cx="8747760" cy="2346960"/>
            </a:xfrm>
            <a:custGeom>
              <a:avLst/>
              <a:gdLst/>
              <a:ahLst/>
              <a:cxnLst/>
              <a:rect l="l" t="t" r="r" b="b"/>
              <a:pathLst>
                <a:path w="8747760" h="2346960">
                  <a:moveTo>
                    <a:pt x="0" y="149859"/>
                  </a:moveTo>
                  <a:lnTo>
                    <a:pt x="7641" y="102477"/>
                  </a:lnTo>
                  <a:lnTo>
                    <a:pt x="28920" y="61337"/>
                  </a:lnTo>
                  <a:lnTo>
                    <a:pt x="61368" y="28903"/>
                  </a:lnTo>
                  <a:lnTo>
                    <a:pt x="102516" y="7636"/>
                  </a:lnTo>
                  <a:lnTo>
                    <a:pt x="149898" y="0"/>
                  </a:lnTo>
                  <a:lnTo>
                    <a:pt x="8597900" y="0"/>
                  </a:lnTo>
                  <a:lnTo>
                    <a:pt x="8645282" y="7636"/>
                  </a:lnTo>
                  <a:lnTo>
                    <a:pt x="8686422" y="28903"/>
                  </a:lnTo>
                  <a:lnTo>
                    <a:pt x="8718856" y="61337"/>
                  </a:lnTo>
                  <a:lnTo>
                    <a:pt x="8740123" y="102477"/>
                  </a:lnTo>
                  <a:lnTo>
                    <a:pt x="8747760" y="149859"/>
                  </a:lnTo>
                  <a:lnTo>
                    <a:pt x="8747760" y="2197099"/>
                  </a:lnTo>
                  <a:lnTo>
                    <a:pt x="8740123" y="2244482"/>
                  </a:lnTo>
                  <a:lnTo>
                    <a:pt x="8718856" y="2285622"/>
                  </a:lnTo>
                  <a:lnTo>
                    <a:pt x="8686422" y="2318056"/>
                  </a:lnTo>
                  <a:lnTo>
                    <a:pt x="8645282" y="2339323"/>
                  </a:lnTo>
                  <a:lnTo>
                    <a:pt x="8597900" y="2346959"/>
                  </a:lnTo>
                  <a:lnTo>
                    <a:pt x="149898" y="2346959"/>
                  </a:lnTo>
                  <a:lnTo>
                    <a:pt x="102516" y="2339323"/>
                  </a:lnTo>
                  <a:lnTo>
                    <a:pt x="61368" y="2318056"/>
                  </a:lnTo>
                  <a:lnTo>
                    <a:pt x="28920" y="2285622"/>
                  </a:lnTo>
                  <a:lnTo>
                    <a:pt x="7641" y="2244482"/>
                  </a:lnTo>
                  <a:lnTo>
                    <a:pt x="0" y="2197099"/>
                  </a:lnTo>
                  <a:lnTo>
                    <a:pt x="0" y="149859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2454529" y="675703"/>
            <a:ext cx="4202430" cy="1489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Что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мы</a:t>
            </a:r>
            <a:r>
              <a:rPr sz="2400" i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Родиной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зовём?</a:t>
            </a:r>
            <a:endParaRPr sz="2400">
              <a:latin typeface="Comic Sans MS"/>
              <a:cs typeface="Comic Sans MS"/>
            </a:endParaRPr>
          </a:p>
          <a:p>
            <a:pPr marL="12065" marR="5080" algn="ctr">
              <a:lnSpc>
                <a:spcPct val="100000"/>
              </a:lnSpc>
              <a:spcBef>
                <a:spcPts val="5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Дом,</a:t>
            </a:r>
            <a:r>
              <a:rPr sz="2400" i="1" spc="-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где</a:t>
            </a:r>
            <a:r>
              <a:rPr sz="2400" i="1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мы</a:t>
            </a:r>
            <a:r>
              <a:rPr sz="2400" i="1" spc="-2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тобой</a:t>
            </a:r>
            <a:r>
              <a:rPr sz="2400" i="1" spc="-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живём,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берёзки,</a:t>
            </a:r>
            <a:r>
              <a:rPr sz="2400" i="1" spc="-6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вдоль</a:t>
            </a:r>
            <a:r>
              <a:rPr sz="2400" i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которых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Рядом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мамой</a:t>
            </a:r>
            <a:r>
              <a:rPr sz="2400" i="1" spc="-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мы</a:t>
            </a:r>
            <a:r>
              <a:rPr sz="2400" i="1" spc="-6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идём.</a:t>
            </a:r>
            <a:endParaRPr sz="2400">
              <a:latin typeface="Comic Sans MS"/>
              <a:cs typeface="Comic Sans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20040" y="2707639"/>
            <a:ext cx="8435975" cy="2954655"/>
            <a:chOff x="320040" y="2707639"/>
            <a:chExt cx="8435975" cy="2954655"/>
          </a:xfrm>
        </p:grpSpPr>
        <p:pic>
          <p:nvPicPr>
            <p:cNvPr id="9" name="object 9" descr="http://www.supersadovnik.ru/site_images/00000006/00027265.jpg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16780" y="2707639"/>
              <a:ext cx="4038854" cy="2954274"/>
            </a:xfrm>
            <a:prstGeom prst="rect">
              <a:avLst/>
            </a:prstGeom>
          </p:spPr>
        </p:pic>
        <p:pic>
          <p:nvPicPr>
            <p:cNvPr id="10" name="object 10" descr="http://elabuga-foto.ru/015_indian_summer/i/autumn12_.jpg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0040" y="2707639"/>
              <a:ext cx="4432554" cy="280949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35279" y="508000"/>
            <a:ext cx="8115934" cy="2065655"/>
            <a:chOff x="335279" y="508000"/>
            <a:chExt cx="8115934" cy="20656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5279" y="508000"/>
              <a:ext cx="8115554" cy="20652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58059" y="675639"/>
              <a:ext cx="4663694" cy="182143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97509" y="549909"/>
              <a:ext cx="7993380" cy="1943100"/>
            </a:xfrm>
            <a:custGeom>
              <a:avLst/>
              <a:gdLst/>
              <a:ahLst/>
              <a:cxnLst/>
              <a:rect l="l" t="t" r="r" b="b"/>
              <a:pathLst>
                <a:path w="7993380" h="1943100">
                  <a:moveTo>
                    <a:pt x="7869301" y="0"/>
                  </a:moveTo>
                  <a:lnTo>
                    <a:pt x="124104" y="0"/>
                  </a:lnTo>
                  <a:lnTo>
                    <a:pt x="75796" y="9761"/>
                  </a:lnTo>
                  <a:lnTo>
                    <a:pt x="36348" y="36369"/>
                  </a:lnTo>
                  <a:lnTo>
                    <a:pt x="9752" y="75813"/>
                  </a:lnTo>
                  <a:lnTo>
                    <a:pt x="0" y="124078"/>
                  </a:lnTo>
                  <a:lnTo>
                    <a:pt x="0" y="1819020"/>
                  </a:lnTo>
                  <a:lnTo>
                    <a:pt x="9752" y="1867286"/>
                  </a:lnTo>
                  <a:lnTo>
                    <a:pt x="36348" y="1906730"/>
                  </a:lnTo>
                  <a:lnTo>
                    <a:pt x="75796" y="1933338"/>
                  </a:lnTo>
                  <a:lnTo>
                    <a:pt x="124104" y="1943100"/>
                  </a:lnTo>
                  <a:lnTo>
                    <a:pt x="7869301" y="1943100"/>
                  </a:lnTo>
                  <a:lnTo>
                    <a:pt x="7917566" y="1933338"/>
                  </a:lnTo>
                  <a:lnTo>
                    <a:pt x="7957010" y="1906730"/>
                  </a:lnTo>
                  <a:lnTo>
                    <a:pt x="7983618" y="1867286"/>
                  </a:lnTo>
                  <a:lnTo>
                    <a:pt x="7993380" y="1819020"/>
                  </a:lnTo>
                  <a:lnTo>
                    <a:pt x="7993380" y="124078"/>
                  </a:lnTo>
                  <a:lnTo>
                    <a:pt x="7983618" y="75813"/>
                  </a:lnTo>
                  <a:lnTo>
                    <a:pt x="7957010" y="36369"/>
                  </a:lnTo>
                  <a:lnTo>
                    <a:pt x="7917566" y="9761"/>
                  </a:lnTo>
                  <a:lnTo>
                    <a:pt x="7869301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7509" y="549909"/>
              <a:ext cx="7993380" cy="1943100"/>
            </a:xfrm>
            <a:custGeom>
              <a:avLst/>
              <a:gdLst/>
              <a:ahLst/>
              <a:cxnLst/>
              <a:rect l="l" t="t" r="r" b="b"/>
              <a:pathLst>
                <a:path w="7993380" h="1943100">
                  <a:moveTo>
                    <a:pt x="0" y="124078"/>
                  </a:moveTo>
                  <a:lnTo>
                    <a:pt x="9752" y="75813"/>
                  </a:lnTo>
                  <a:lnTo>
                    <a:pt x="36348" y="36369"/>
                  </a:lnTo>
                  <a:lnTo>
                    <a:pt x="75796" y="9761"/>
                  </a:lnTo>
                  <a:lnTo>
                    <a:pt x="124104" y="0"/>
                  </a:lnTo>
                  <a:lnTo>
                    <a:pt x="7869301" y="0"/>
                  </a:lnTo>
                  <a:lnTo>
                    <a:pt x="7917566" y="9761"/>
                  </a:lnTo>
                  <a:lnTo>
                    <a:pt x="7957010" y="36369"/>
                  </a:lnTo>
                  <a:lnTo>
                    <a:pt x="7983618" y="75813"/>
                  </a:lnTo>
                  <a:lnTo>
                    <a:pt x="7993380" y="124078"/>
                  </a:lnTo>
                  <a:lnTo>
                    <a:pt x="7993380" y="1819020"/>
                  </a:lnTo>
                  <a:lnTo>
                    <a:pt x="7983618" y="1867286"/>
                  </a:lnTo>
                  <a:lnTo>
                    <a:pt x="7957010" y="1906730"/>
                  </a:lnTo>
                  <a:lnTo>
                    <a:pt x="7917566" y="1933338"/>
                  </a:lnTo>
                  <a:lnTo>
                    <a:pt x="7869301" y="1943100"/>
                  </a:lnTo>
                  <a:lnTo>
                    <a:pt x="124104" y="1943100"/>
                  </a:lnTo>
                  <a:lnTo>
                    <a:pt x="75796" y="1933338"/>
                  </a:lnTo>
                  <a:lnTo>
                    <a:pt x="36348" y="1906730"/>
                  </a:lnTo>
                  <a:lnTo>
                    <a:pt x="9752" y="1867286"/>
                  </a:lnTo>
                  <a:lnTo>
                    <a:pt x="0" y="1819020"/>
                  </a:lnTo>
                  <a:lnTo>
                    <a:pt x="0" y="124078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2473070" y="761428"/>
            <a:ext cx="3841750" cy="1489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4940" algn="just">
              <a:lnSpc>
                <a:spcPct val="100000"/>
              </a:lnSpc>
              <a:spcBef>
                <a:spcPts val="100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Что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мы</a:t>
            </a:r>
            <a:r>
              <a:rPr sz="2400" i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Родиной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зовём?</a:t>
            </a:r>
            <a:endParaRPr sz="2400">
              <a:latin typeface="Comic Sans MS"/>
              <a:cs typeface="Comic Sans MS"/>
            </a:endParaRPr>
          </a:p>
          <a:p>
            <a:pPr marL="22225" marR="5080" indent="-10160" algn="just">
              <a:lnSpc>
                <a:spcPct val="100000"/>
              </a:lnSpc>
              <a:spcBef>
                <a:spcPts val="5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Поле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тонким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колоском,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Наши</a:t>
            </a:r>
            <a:r>
              <a:rPr sz="2400" i="1" spc="-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праздники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песни,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Тёплый</a:t>
            </a:r>
            <a:r>
              <a:rPr sz="2400" i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вечер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за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окном.</a:t>
            </a:r>
            <a:endParaRPr sz="2400">
              <a:latin typeface="Comic Sans MS"/>
              <a:cs typeface="Comic Sans MS"/>
            </a:endParaRPr>
          </a:p>
        </p:txBody>
      </p:sp>
      <p:pic>
        <p:nvPicPr>
          <p:cNvPr id="8" name="object 8" descr="http://oboi-dlja-stola.ru/file/432/760x0/16:9/%D0%9A%D0%BE%D0%BB%D0%BE%D1%81%D0%BE%D0%BA-%D0%BF%D1%88%D0%B5%D0%BD%D0%B8%D1%86%D1%8B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1840" y="2633979"/>
            <a:ext cx="3403854" cy="2552954"/>
          </a:xfrm>
          <a:prstGeom prst="rect">
            <a:avLst/>
          </a:prstGeom>
        </p:spPr>
      </p:pic>
      <p:pic>
        <p:nvPicPr>
          <p:cNvPr id="9" name="object 9" descr="http://news.pulsportal.ru/wp-content/uploads/sites/3/2014/02/Maslenica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282440" y="2562860"/>
            <a:ext cx="4008373" cy="2672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35279" y="508000"/>
            <a:ext cx="8115934" cy="2065655"/>
            <a:chOff x="335279" y="508000"/>
            <a:chExt cx="8115934" cy="20656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5279" y="508000"/>
              <a:ext cx="8115554" cy="20652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81859" y="675639"/>
              <a:ext cx="4828794" cy="182143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97509" y="549909"/>
              <a:ext cx="7993380" cy="1943100"/>
            </a:xfrm>
            <a:custGeom>
              <a:avLst/>
              <a:gdLst/>
              <a:ahLst/>
              <a:cxnLst/>
              <a:rect l="l" t="t" r="r" b="b"/>
              <a:pathLst>
                <a:path w="7993380" h="1943100">
                  <a:moveTo>
                    <a:pt x="7869301" y="0"/>
                  </a:moveTo>
                  <a:lnTo>
                    <a:pt x="124104" y="0"/>
                  </a:lnTo>
                  <a:lnTo>
                    <a:pt x="75796" y="9761"/>
                  </a:lnTo>
                  <a:lnTo>
                    <a:pt x="36348" y="36369"/>
                  </a:lnTo>
                  <a:lnTo>
                    <a:pt x="9752" y="75813"/>
                  </a:lnTo>
                  <a:lnTo>
                    <a:pt x="0" y="124078"/>
                  </a:lnTo>
                  <a:lnTo>
                    <a:pt x="0" y="1819020"/>
                  </a:lnTo>
                  <a:lnTo>
                    <a:pt x="9752" y="1867286"/>
                  </a:lnTo>
                  <a:lnTo>
                    <a:pt x="36348" y="1906730"/>
                  </a:lnTo>
                  <a:lnTo>
                    <a:pt x="75796" y="1933338"/>
                  </a:lnTo>
                  <a:lnTo>
                    <a:pt x="124104" y="1943100"/>
                  </a:lnTo>
                  <a:lnTo>
                    <a:pt x="7869301" y="1943100"/>
                  </a:lnTo>
                  <a:lnTo>
                    <a:pt x="7917566" y="1933338"/>
                  </a:lnTo>
                  <a:lnTo>
                    <a:pt x="7957010" y="1906730"/>
                  </a:lnTo>
                  <a:lnTo>
                    <a:pt x="7983618" y="1867286"/>
                  </a:lnTo>
                  <a:lnTo>
                    <a:pt x="7993380" y="1819020"/>
                  </a:lnTo>
                  <a:lnTo>
                    <a:pt x="7993380" y="124078"/>
                  </a:lnTo>
                  <a:lnTo>
                    <a:pt x="7983618" y="75813"/>
                  </a:lnTo>
                  <a:lnTo>
                    <a:pt x="7957010" y="36369"/>
                  </a:lnTo>
                  <a:lnTo>
                    <a:pt x="7917566" y="9761"/>
                  </a:lnTo>
                  <a:lnTo>
                    <a:pt x="7869301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97509" y="549909"/>
              <a:ext cx="7993380" cy="1943100"/>
            </a:xfrm>
            <a:custGeom>
              <a:avLst/>
              <a:gdLst/>
              <a:ahLst/>
              <a:cxnLst/>
              <a:rect l="l" t="t" r="r" b="b"/>
              <a:pathLst>
                <a:path w="7993380" h="1943100">
                  <a:moveTo>
                    <a:pt x="0" y="124078"/>
                  </a:moveTo>
                  <a:lnTo>
                    <a:pt x="9752" y="75813"/>
                  </a:lnTo>
                  <a:lnTo>
                    <a:pt x="36348" y="36369"/>
                  </a:lnTo>
                  <a:lnTo>
                    <a:pt x="75796" y="9761"/>
                  </a:lnTo>
                  <a:lnTo>
                    <a:pt x="124104" y="0"/>
                  </a:lnTo>
                  <a:lnTo>
                    <a:pt x="7869301" y="0"/>
                  </a:lnTo>
                  <a:lnTo>
                    <a:pt x="7917566" y="9761"/>
                  </a:lnTo>
                  <a:lnTo>
                    <a:pt x="7957010" y="36369"/>
                  </a:lnTo>
                  <a:lnTo>
                    <a:pt x="7983618" y="75813"/>
                  </a:lnTo>
                  <a:lnTo>
                    <a:pt x="7993380" y="124078"/>
                  </a:lnTo>
                  <a:lnTo>
                    <a:pt x="7993380" y="1819020"/>
                  </a:lnTo>
                  <a:lnTo>
                    <a:pt x="7983618" y="1867286"/>
                  </a:lnTo>
                  <a:lnTo>
                    <a:pt x="7957010" y="1906730"/>
                  </a:lnTo>
                  <a:lnTo>
                    <a:pt x="7917566" y="1933338"/>
                  </a:lnTo>
                  <a:lnTo>
                    <a:pt x="7869301" y="1943100"/>
                  </a:lnTo>
                  <a:lnTo>
                    <a:pt x="124104" y="1943100"/>
                  </a:lnTo>
                  <a:lnTo>
                    <a:pt x="75796" y="1933338"/>
                  </a:lnTo>
                  <a:lnTo>
                    <a:pt x="36348" y="1906730"/>
                  </a:lnTo>
                  <a:lnTo>
                    <a:pt x="9752" y="1867286"/>
                  </a:lnTo>
                  <a:lnTo>
                    <a:pt x="0" y="1819020"/>
                  </a:lnTo>
                  <a:lnTo>
                    <a:pt x="0" y="124078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2396744" y="761428"/>
            <a:ext cx="3993515" cy="1489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1140" algn="just">
              <a:lnSpc>
                <a:spcPct val="100000"/>
              </a:lnSpc>
              <a:spcBef>
                <a:spcPts val="100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Что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мы</a:t>
            </a:r>
            <a:r>
              <a:rPr sz="2400" i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Родиной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зовём?</a:t>
            </a:r>
            <a:endParaRPr sz="2400">
              <a:latin typeface="Comic Sans MS"/>
              <a:cs typeface="Comic Sans MS"/>
            </a:endParaRPr>
          </a:p>
          <a:p>
            <a:pPr marL="15240" marR="5080" indent="-3175" algn="just">
              <a:lnSpc>
                <a:spcPct val="100000"/>
              </a:lnSpc>
              <a:spcBef>
                <a:spcPts val="5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Всё,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что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в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сердце</a:t>
            </a:r>
            <a:r>
              <a:rPr sz="2400" i="1" spc="-2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бережём,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под</a:t>
            </a:r>
            <a:r>
              <a:rPr sz="2400" i="1" spc="-2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небом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 синим-синим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Флаг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России</a:t>
            </a:r>
            <a:r>
              <a:rPr sz="2400" i="1" spc="-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над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Кремлём.</a:t>
            </a:r>
            <a:endParaRPr sz="2400">
              <a:latin typeface="Comic Sans MS"/>
              <a:cs typeface="Comic Sans M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112519" y="2562860"/>
            <a:ext cx="7084695" cy="2667635"/>
            <a:chOff x="1112519" y="2562860"/>
            <a:chExt cx="7084695" cy="2667635"/>
          </a:xfrm>
        </p:grpSpPr>
        <p:pic>
          <p:nvPicPr>
            <p:cNvPr id="9" name="object 9" descr="http://st.depositphotos.com/1972501/2704/v/950/depositphotos_27045971-Happy-family.jpg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2519" y="2562860"/>
              <a:ext cx="2603754" cy="2603754"/>
            </a:xfrm>
            <a:prstGeom prst="rect">
              <a:avLst/>
            </a:prstGeom>
          </p:spPr>
        </p:pic>
        <p:pic>
          <p:nvPicPr>
            <p:cNvPr id="10" name="object 10" descr="http://www.allfons.ru/pic/201205/800x480/allfons.ru-13456.jpg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92880" y="2707640"/>
              <a:ext cx="4203954" cy="252247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06400" y="220979"/>
            <a:ext cx="8115934" cy="2065655"/>
            <a:chOff x="406400" y="220979"/>
            <a:chExt cx="8115934" cy="20656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6400" y="220979"/>
              <a:ext cx="8115554" cy="20652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9279" y="386079"/>
              <a:ext cx="7747254" cy="182143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68630" y="262889"/>
              <a:ext cx="7993380" cy="1943100"/>
            </a:xfrm>
            <a:custGeom>
              <a:avLst/>
              <a:gdLst/>
              <a:ahLst/>
              <a:cxnLst/>
              <a:rect l="l" t="t" r="r" b="b"/>
              <a:pathLst>
                <a:path w="7993380" h="1943100">
                  <a:moveTo>
                    <a:pt x="7869301" y="0"/>
                  </a:moveTo>
                  <a:lnTo>
                    <a:pt x="124104" y="0"/>
                  </a:lnTo>
                  <a:lnTo>
                    <a:pt x="75796" y="9761"/>
                  </a:lnTo>
                  <a:lnTo>
                    <a:pt x="36348" y="36369"/>
                  </a:lnTo>
                  <a:lnTo>
                    <a:pt x="9752" y="75813"/>
                  </a:lnTo>
                  <a:lnTo>
                    <a:pt x="0" y="124078"/>
                  </a:lnTo>
                  <a:lnTo>
                    <a:pt x="0" y="1819020"/>
                  </a:lnTo>
                  <a:lnTo>
                    <a:pt x="9752" y="1867286"/>
                  </a:lnTo>
                  <a:lnTo>
                    <a:pt x="36348" y="1906730"/>
                  </a:lnTo>
                  <a:lnTo>
                    <a:pt x="75796" y="1933338"/>
                  </a:lnTo>
                  <a:lnTo>
                    <a:pt x="124104" y="1943099"/>
                  </a:lnTo>
                  <a:lnTo>
                    <a:pt x="7869301" y="1943099"/>
                  </a:lnTo>
                  <a:lnTo>
                    <a:pt x="7917566" y="1933338"/>
                  </a:lnTo>
                  <a:lnTo>
                    <a:pt x="7957010" y="1906730"/>
                  </a:lnTo>
                  <a:lnTo>
                    <a:pt x="7983618" y="1867286"/>
                  </a:lnTo>
                  <a:lnTo>
                    <a:pt x="7993380" y="1819020"/>
                  </a:lnTo>
                  <a:lnTo>
                    <a:pt x="7993380" y="124078"/>
                  </a:lnTo>
                  <a:lnTo>
                    <a:pt x="7983618" y="75813"/>
                  </a:lnTo>
                  <a:lnTo>
                    <a:pt x="7957010" y="36369"/>
                  </a:lnTo>
                  <a:lnTo>
                    <a:pt x="7917566" y="9761"/>
                  </a:lnTo>
                  <a:lnTo>
                    <a:pt x="7869301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68630" y="262889"/>
              <a:ext cx="7993380" cy="1943100"/>
            </a:xfrm>
            <a:custGeom>
              <a:avLst/>
              <a:gdLst/>
              <a:ahLst/>
              <a:cxnLst/>
              <a:rect l="l" t="t" r="r" b="b"/>
              <a:pathLst>
                <a:path w="7993380" h="1943100">
                  <a:moveTo>
                    <a:pt x="0" y="124078"/>
                  </a:moveTo>
                  <a:lnTo>
                    <a:pt x="9752" y="75813"/>
                  </a:lnTo>
                  <a:lnTo>
                    <a:pt x="36348" y="36369"/>
                  </a:lnTo>
                  <a:lnTo>
                    <a:pt x="75796" y="9761"/>
                  </a:lnTo>
                  <a:lnTo>
                    <a:pt x="124104" y="0"/>
                  </a:lnTo>
                  <a:lnTo>
                    <a:pt x="7869301" y="0"/>
                  </a:lnTo>
                  <a:lnTo>
                    <a:pt x="7917566" y="9761"/>
                  </a:lnTo>
                  <a:lnTo>
                    <a:pt x="7957010" y="36369"/>
                  </a:lnTo>
                  <a:lnTo>
                    <a:pt x="7983618" y="75813"/>
                  </a:lnTo>
                  <a:lnTo>
                    <a:pt x="7993380" y="124078"/>
                  </a:lnTo>
                  <a:lnTo>
                    <a:pt x="7993380" y="1819020"/>
                  </a:lnTo>
                  <a:lnTo>
                    <a:pt x="7983618" y="1867286"/>
                  </a:lnTo>
                  <a:lnTo>
                    <a:pt x="7957010" y="1906730"/>
                  </a:lnTo>
                  <a:lnTo>
                    <a:pt x="7917566" y="1933338"/>
                  </a:lnTo>
                  <a:lnTo>
                    <a:pt x="7869301" y="1943099"/>
                  </a:lnTo>
                  <a:lnTo>
                    <a:pt x="124104" y="1943099"/>
                  </a:lnTo>
                  <a:lnTo>
                    <a:pt x="75796" y="1933338"/>
                  </a:lnTo>
                  <a:lnTo>
                    <a:pt x="36348" y="1906730"/>
                  </a:lnTo>
                  <a:lnTo>
                    <a:pt x="9752" y="1867286"/>
                  </a:lnTo>
                  <a:lnTo>
                    <a:pt x="0" y="1819020"/>
                  </a:lnTo>
                  <a:lnTo>
                    <a:pt x="0" y="124078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802005" y="473709"/>
            <a:ext cx="7320280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12314">
              <a:lnSpc>
                <a:spcPct val="100000"/>
              </a:lnSpc>
              <a:spcBef>
                <a:spcPts val="100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Наша</a:t>
            </a:r>
            <a:r>
              <a:rPr sz="2400" i="1" spc="-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Родина</a:t>
            </a:r>
            <a:r>
              <a:rPr sz="2400" i="1" spc="-2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–</a:t>
            </a:r>
            <a:r>
              <a:rPr sz="2400" i="1" spc="-5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Россия.</a:t>
            </a:r>
            <a:endParaRPr sz="2400">
              <a:latin typeface="Comic Sans MS"/>
              <a:cs typeface="Comic Sans MS"/>
            </a:endParaRPr>
          </a:p>
          <a:p>
            <a:pPr marL="362585" marR="350520" indent="254000">
              <a:lnSpc>
                <a:spcPct val="100000"/>
              </a:lnSpc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Это</a:t>
            </a:r>
            <a:r>
              <a:rPr sz="2400" i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огромная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страна,</a:t>
            </a:r>
            <a:r>
              <a:rPr sz="2400" i="1" spc="-6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включающая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в</a:t>
            </a:r>
            <a:r>
              <a:rPr sz="2400" i="1" spc="-3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себя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множество</a:t>
            </a:r>
            <a:r>
              <a:rPr sz="2400" i="1" spc="-6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больших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малых</a:t>
            </a:r>
            <a:r>
              <a:rPr sz="2400" i="1" spc="-4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городов</a:t>
            </a:r>
            <a:r>
              <a:rPr sz="2400" i="1" spc="-1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сел,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высоких</a:t>
            </a:r>
            <a:r>
              <a:rPr sz="2400" i="1" spc="-2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гор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r>
              <a:rPr sz="2400" i="1" spc="-5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равнин,</a:t>
            </a:r>
            <a:r>
              <a:rPr sz="2400" i="1" spc="-3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бурных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рек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и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чистых</a:t>
            </a:r>
            <a:r>
              <a:rPr sz="2400" i="1" spc="-7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10" dirty="0">
                <a:solidFill>
                  <a:srgbClr val="001F5F"/>
                </a:solidFill>
                <a:latin typeface="Comic Sans MS"/>
                <a:cs typeface="Comic Sans MS"/>
              </a:rPr>
              <a:t>озер.</a:t>
            </a:r>
            <a:endParaRPr sz="2400">
              <a:latin typeface="Comic Sans MS"/>
              <a:cs typeface="Comic Sans MS"/>
            </a:endParaRPr>
          </a:p>
        </p:txBody>
      </p:sp>
      <p:pic>
        <p:nvPicPr>
          <p:cNvPr id="8" name="object 8" descr="http://www.klass39.ru/wp-content/uploads/2015/02/9c883a09b1717965af1d6382829fdaa5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3700" y="2255520"/>
            <a:ext cx="8283194" cy="4600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06400" y="220979"/>
            <a:ext cx="8115934" cy="1562735"/>
            <a:chOff x="406400" y="220979"/>
            <a:chExt cx="8115934" cy="15627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6400" y="220979"/>
              <a:ext cx="8115554" cy="156235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52320" y="500379"/>
              <a:ext cx="4910074" cy="108991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68630" y="262889"/>
              <a:ext cx="7993380" cy="1440180"/>
            </a:xfrm>
            <a:custGeom>
              <a:avLst/>
              <a:gdLst/>
              <a:ahLst/>
              <a:cxnLst/>
              <a:rect l="l" t="t" r="r" b="b"/>
              <a:pathLst>
                <a:path w="7993380" h="1440180">
                  <a:moveTo>
                    <a:pt x="7901432" y="0"/>
                  </a:moveTo>
                  <a:lnTo>
                    <a:pt x="91986" y="0"/>
                  </a:lnTo>
                  <a:lnTo>
                    <a:pt x="56182" y="7223"/>
                  </a:lnTo>
                  <a:lnTo>
                    <a:pt x="26943" y="26924"/>
                  </a:lnTo>
                  <a:lnTo>
                    <a:pt x="7229" y="56149"/>
                  </a:lnTo>
                  <a:lnTo>
                    <a:pt x="0" y="91948"/>
                  </a:lnTo>
                  <a:lnTo>
                    <a:pt x="0" y="1348231"/>
                  </a:lnTo>
                  <a:lnTo>
                    <a:pt x="7229" y="1384030"/>
                  </a:lnTo>
                  <a:lnTo>
                    <a:pt x="26943" y="1413255"/>
                  </a:lnTo>
                  <a:lnTo>
                    <a:pt x="56182" y="1432956"/>
                  </a:lnTo>
                  <a:lnTo>
                    <a:pt x="91986" y="1440179"/>
                  </a:lnTo>
                  <a:lnTo>
                    <a:pt x="7901432" y="1440179"/>
                  </a:lnTo>
                  <a:lnTo>
                    <a:pt x="7937230" y="1432956"/>
                  </a:lnTo>
                  <a:lnTo>
                    <a:pt x="7966456" y="1413255"/>
                  </a:lnTo>
                  <a:lnTo>
                    <a:pt x="7986156" y="1384030"/>
                  </a:lnTo>
                  <a:lnTo>
                    <a:pt x="7993380" y="1348231"/>
                  </a:lnTo>
                  <a:lnTo>
                    <a:pt x="7993380" y="91948"/>
                  </a:lnTo>
                  <a:lnTo>
                    <a:pt x="7986156" y="56149"/>
                  </a:lnTo>
                  <a:lnTo>
                    <a:pt x="7966456" y="26924"/>
                  </a:lnTo>
                  <a:lnTo>
                    <a:pt x="7937230" y="7223"/>
                  </a:lnTo>
                  <a:lnTo>
                    <a:pt x="7901432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68630" y="262889"/>
              <a:ext cx="7993380" cy="1440180"/>
            </a:xfrm>
            <a:custGeom>
              <a:avLst/>
              <a:gdLst/>
              <a:ahLst/>
              <a:cxnLst/>
              <a:rect l="l" t="t" r="r" b="b"/>
              <a:pathLst>
                <a:path w="7993380" h="1440180">
                  <a:moveTo>
                    <a:pt x="0" y="91948"/>
                  </a:moveTo>
                  <a:lnTo>
                    <a:pt x="7229" y="56149"/>
                  </a:lnTo>
                  <a:lnTo>
                    <a:pt x="26943" y="26924"/>
                  </a:lnTo>
                  <a:lnTo>
                    <a:pt x="56182" y="7223"/>
                  </a:lnTo>
                  <a:lnTo>
                    <a:pt x="91986" y="0"/>
                  </a:lnTo>
                  <a:lnTo>
                    <a:pt x="7901432" y="0"/>
                  </a:lnTo>
                  <a:lnTo>
                    <a:pt x="7937230" y="7223"/>
                  </a:lnTo>
                  <a:lnTo>
                    <a:pt x="7966456" y="26924"/>
                  </a:lnTo>
                  <a:lnTo>
                    <a:pt x="7986156" y="56149"/>
                  </a:lnTo>
                  <a:lnTo>
                    <a:pt x="7993380" y="91948"/>
                  </a:lnTo>
                  <a:lnTo>
                    <a:pt x="7993380" y="1348231"/>
                  </a:lnTo>
                  <a:lnTo>
                    <a:pt x="7986156" y="1384030"/>
                  </a:lnTo>
                  <a:lnTo>
                    <a:pt x="7966456" y="1413255"/>
                  </a:lnTo>
                  <a:lnTo>
                    <a:pt x="7937230" y="1432956"/>
                  </a:lnTo>
                  <a:lnTo>
                    <a:pt x="7901432" y="1440179"/>
                  </a:lnTo>
                  <a:lnTo>
                    <a:pt x="91986" y="1440179"/>
                  </a:lnTo>
                  <a:lnTo>
                    <a:pt x="56182" y="1432956"/>
                  </a:lnTo>
                  <a:lnTo>
                    <a:pt x="26943" y="1413255"/>
                  </a:lnTo>
                  <a:lnTo>
                    <a:pt x="7229" y="1384030"/>
                  </a:lnTo>
                  <a:lnTo>
                    <a:pt x="0" y="1348231"/>
                  </a:lnTo>
                  <a:lnTo>
                    <a:pt x="0" y="91948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 descr="$PPTXTitle"/>
          <p:cNvSpPr txBox="1">
            <a:spLocks noGrp="1"/>
          </p:cNvSpPr>
          <p:nvPr>
            <p:ph type="title"/>
          </p:nvPr>
        </p:nvSpPr>
        <p:spPr>
          <a:xfrm>
            <a:off x="2266060" y="587375"/>
            <a:ext cx="439737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Главный</a:t>
            </a:r>
            <a:r>
              <a:rPr spc="-50" dirty="0"/>
              <a:t> </a:t>
            </a:r>
            <a:r>
              <a:rPr dirty="0"/>
              <a:t>город</a:t>
            </a:r>
            <a:r>
              <a:rPr spc="-20" dirty="0"/>
              <a:t> </a:t>
            </a:r>
            <a:r>
              <a:rPr dirty="0"/>
              <a:t>нашей</a:t>
            </a:r>
            <a:r>
              <a:rPr spc="-60" dirty="0"/>
              <a:t> </a:t>
            </a:r>
            <a:r>
              <a:rPr spc="-10" dirty="0"/>
              <a:t>страны</a:t>
            </a:r>
          </a:p>
          <a:p>
            <a:pPr algn="ctr">
              <a:lnSpc>
                <a:spcPct val="100000"/>
              </a:lnSpc>
            </a:pPr>
            <a:r>
              <a:rPr dirty="0"/>
              <a:t>–</a:t>
            </a:r>
            <a:r>
              <a:rPr spc="-10" dirty="0"/>
              <a:t> </a:t>
            </a:r>
            <a:r>
              <a:rPr dirty="0"/>
              <a:t>её</a:t>
            </a:r>
            <a:r>
              <a:rPr spc="-25" dirty="0"/>
              <a:t> </a:t>
            </a:r>
            <a:r>
              <a:rPr dirty="0"/>
              <a:t>столица</a:t>
            </a:r>
            <a:r>
              <a:rPr spc="-30" dirty="0"/>
              <a:t> </a:t>
            </a:r>
            <a:r>
              <a:rPr dirty="0"/>
              <a:t>–</a:t>
            </a:r>
            <a:r>
              <a:rPr spc="-10" dirty="0"/>
              <a:t> Москва</a:t>
            </a:r>
          </a:p>
        </p:txBody>
      </p:sp>
      <p:pic>
        <p:nvPicPr>
          <p:cNvPr id="8" name="object 8" descr="http://populyarnee.net/wp-content/uploads/2014/11/0_1660a1_71e6c361_orig70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3700" y="1625600"/>
            <a:ext cx="8138414" cy="4899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06400" y="220979"/>
            <a:ext cx="8115934" cy="1562735"/>
            <a:chOff x="406400" y="220979"/>
            <a:chExt cx="8115934" cy="15627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6400" y="220979"/>
              <a:ext cx="8115554" cy="156235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31339" y="500379"/>
              <a:ext cx="5263134" cy="108991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68630" y="262889"/>
              <a:ext cx="7993380" cy="1440180"/>
            </a:xfrm>
            <a:custGeom>
              <a:avLst/>
              <a:gdLst/>
              <a:ahLst/>
              <a:cxnLst/>
              <a:rect l="l" t="t" r="r" b="b"/>
              <a:pathLst>
                <a:path w="7993380" h="1440180">
                  <a:moveTo>
                    <a:pt x="7901432" y="0"/>
                  </a:moveTo>
                  <a:lnTo>
                    <a:pt x="91986" y="0"/>
                  </a:lnTo>
                  <a:lnTo>
                    <a:pt x="56182" y="7223"/>
                  </a:lnTo>
                  <a:lnTo>
                    <a:pt x="26943" y="26924"/>
                  </a:lnTo>
                  <a:lnTo>
                    <a:pt x="7229" y="56149"/>
                  </a:lnTo>
                  <a:lnTo>
                    <a:pt x="0" y="91948"/>
                  </a:lnTo>
                  <a:lnTo>
                    <a:pt x="0" y="1348231"/>
                  </a:lnTo>
                  <a:lnTo>
                    <a:pt x="7229" y="1384030"/>
                  </a:lnTo>
                  <a:lnTo>
                    <a:pt x="26943" y="1413255"/>
                  </a:lnTo>
                  <a:lnTo>
                    <a:pt x="56182" y="1432956"/>
                  </a:lnTo>
                  <a:lnTo>
                    <a:pt x="91986" y="1440179"/>
                  </a:lnTo>
                  <a:lnTo>
                    <a:pt x="7901432" y="1440179"/>
                  </a:lnTo>
                  <a:lnTo>
                    <a:pt x="7937230" y="1432956"/>
                  </a:lnTo>
                  <a:lnTo>
                    <a:pt x="7966456" y="1413255"/>
                  </a:lnTo>
                  <a:lnTo>
                    <a:pt x="7986156" y="1384030"/>
                  </a:lnTo>
                  <a:lnTo>
                    <a:pt x="7993380" y="1348231"/>
                  </a:lnTo>
                  <a:lnTo>
                    <a:pt x="7993380" y="91948"/>
                  </a:lnTo>
                  <a:lnTo>
                    <a:pt x="7986156" y="56149"/>
                  </a:lnTo>
                  <a:lnTo>
                    <a:pt x="7966456" y="26924"/>
                  </a:lnTo>
                  <a:lnTo>
                    <a:pt x="7937230" y="7223"/>
                  </a:lnTo>
                  <a:lnTo>
                    <a:pt x="7901432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68630" y="262889"/>
              <a:ext cx="7993380" cy="1440180"/>
            </a:xfrm>
            <a:custGeom>
              <a:avLst/>
              <a:gdLst/>
              <a:ahLst/>
              <a:cxnLst/>
              <a:rect l="l" t="t" r="r" b="b"/>
              <a:pathLst>
                <a:path w="7993380" h="1440180">
                  <a:moveTo>
                    <a:pt x="0" y="91948"/>
                  </a:moveTo>
                  <a:lnTo>
                    <a:pt x="7229" y="56149"/>
                  </a:lnTo>
                  <a:lnTo>
                    <a:pt x="26943" y="26924"/>
                  </a:lnTo>
                  <a:lnTo>
                    <a:pt x="56182" y="7223"/>
                  </a:lnTo>
                  <a:lnTo>
                    <a:pt x="91986" y="0"/>
                  </a:lnTo>
                  <a:lnTo>
                    <a:pt x="7901432" y="0"/>
                  </a:lnTo>
                  <a:lnTo>
                    <a:pt x="7937230" y="7223"/>
                  </a:lnTo>
                  <a:lnTo>
                    <a:pt x="7966456" y="26924"/>
                  </a:lnTo>
                  <a:lnTo>
                    <a:pt x="7986156" y="56149"/>
                  </a:lnTo>
                  <a:lnTo>
                    <a:pt x="7993380" y="91948"/>
                  </a:lnTo>
                  <a:lnTo>
                    <a:pt x="7993380" y="1348231"/>
                  </a:lnTo>
                  <a:lnTo>
                    <a:pt x="7986156" y="1384030"/>
                  </a:lnTo>
                  <a:lnTo>
                    <a:pt x="7966456" y="1413255"/>
                  </a:lnTo>
                  <a:lnTo>
                    <a:pt x="7937230" y="1432956"/>
                  </a:lnTo>
                  <a:lnTo>
                    <a:pt x="7901432" y="1440179"/>
                  </a:lnTo>
                  <a:lnTo>
                    <a:pt x="91986" y="1440179"/>
                  </a:lnTo>
                  <a:lnTo>
                    <a:pt x="56182" y="1432956"/>
                  </a:lnTo>
                  <a:lnTo>
                    <a:pt x="26943" y="1413255"/>
                  </a:lnTo>
                  <a:lnTo>
                    <a:pt x="7229" y="1384030"/>
                  </a:lnTo>
                  <a:lnTo>
                    <a:pt x="0" y="1348231"/>
                  </a:lnTo>
                  <a:lnTo>
                    <a:pt x="0" y="91948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 descr="$PPTXTitle"/>
          <p:cNvSpPr txBox="1">
            <a:spLocks noGrp="1"/>
          </p:cNvSpPr>
          <p:nvPr>
            <p:ph type="title"/>
          </p:nvPr>
        </p:nvSpPr>
        <p:spPr>
          <a:xfrm>
            <a:off x="2044954" y="587375"/>
            <a:ext cx="483997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6360">
              <a:lnSpc>
                <a:spcPct val="100000"/>
              </a:lnSpc>
              <a:spcBef>
                <a:spcPts val="100"/>
              </a:spcBef>
            </a:pPr>
            <a:r>
              <a:rPr dirty="0"/>
              <a:t>Руководит</a:t>
            </a:r>
            <a:r>
              <a:rPr spc="-35" dirty="0"/>
              <a:t> </a:t>
            </a:r>
            <a:r>
              <a:rPr dirty="0"/>
              <a:t>страной</a:t>
            </a:r>
            <a:r>
              <a:rPr spc="-85" dirty="0"/>
              <a:t> </a:t>
            </a:r>
            <a:r>
              <a:rPr dirty="0"/>
              <a:t>Президент</a:t>
            </a:r>
            <a:r>
              <a:rPr spc="-85" dirty="0"/>
              <a:t> </a:t>
            </a:r>
            <a:r>
              <a:rPr spc="-50" dirty="0"/>
              <a:t>–</a:t>
            </a:r>
          </a:p>
          <a:p>
            <a:pPr marL="12700">
              <a:lnSpc>
                <a:spcPct val="100000"/>
              </a:lnSpc>
            </a:pPr>
            <a:r>
              <a:rPr dirty="0"/>
              <a:t>Владимир</a:t>
            </a:r>
            <a:r>
              <a:rPr spc="-80" dirty="0"/>
              <a:t> </a:t>
            </a:r>
            <a:r>
              <a:rPr dirty="0"/>
              <a:t>Владимирович</a:t>
            </a:r>
            <a:r>
              <a:rPr spc="-65" dirty="0"/>
              <a:t> </a:t>
            </a:r>
            <a:r>
              <a:rPr spc="-10" dirty="0"/>
              <a:t>Путин</a:t>
            </a:r>
          </a:p>
        </p:txBody>
      </p:sp>
      <p:pic>
        <p:nvPicPr>
          <p:cNvPr id="8" name="object 8" descr="http://rusvesna.su/sites/default/files/putin3_0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64819" y="1770379"/>
            <a:ext cx="8067294" cy="45392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06400" y="220979"/>
            <a:ext cx="8159115" cy="1562735"/>
            <a:chOff x="406400" y="220979"/>
            <a:chExt cx="8159115" cy="15627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6400" y="220979"/>
              <a:ext cx="8115554" cy="156235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2119" y="317499"/>
              <a:ext cx="8113014" cy="145567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68630" y="262889"/>
              <a:ext cx="7993380" cy="1440180"/>
            </a:xfrm>
            <a:custGeom>
              <a:avLst/>
              <a:gdLst/>
              <a:ahLst/>
              <a:cxnLst/>
              <a:rect l="l" t="t" r="r" b="b"/>
              <a:pathLst>
                <a:path w="7993380" h="1440180">
                  <a:moveTo>
                    <a:pt x="7901432" y="0"/>
                  </a:moveTo>
                  <a:lnTo>
                    <a:pt x="91986" y="0"/>
                  </a:lnTo>
                  <a:lnTo>
                    <a:pt x="56182" y="7223"/>
                  </a:lnTo>
                  <a:lnTo>
                    <a:pt x="26943" y="26924"/>
                  </a:lnTo>
                  <a:lnTo>
                    <a:pt x="7229" y="56149"/>
                  </a:lnTo>
                  <a:lnTo>
                    <a:pt x="0" y="91948"/>
                  </a:lnTo>
                  <a:lnTo>
                    <a:pt x="0" y="1348231"/>
                  </a:lnTo>
                  <a:lnTo>
                    <a:pt x="7229" y="1384030"/>
                  </a:lnTo>
                  <a:lnTo>
                    <a:pt x="26943" y="1413255"/>
                  </a:lnTo>
                  <a:lnTo>
                    <a:pt x="56182" y="1432956"/>
                  </a:lnTo>
                  <a:lnTo>
                    <a:pt x="91986" y="1440179"/>
                  </a:lnTo>
                  <a:lnTo>
                    <a:pt x="7901432" y="1440179"/>
                  </a:lnTo>
                  <a:lnTo>
                    <a:pt x="7937230" y="1432956"/>
                  </a:lnTo>
                  <a:lnTo>
                    <a:pt x="7966456" y="1413255"/>
                  </a:lnTo>
                  <a:lnTo>
                    <a:pt x="7986156" y="1384030"/>
                  </a:lnTo>
                  <a:lnTo>
                    <a:pt x="7993380" y="1348231"/>
                  </a:lnTo>
                  <a:lnTo>
                    <a:pt x="7993380" y="91948"/>
                  </a:lnTo>
                  <a:lnTo>
                    <a:pt x="7986156" y="56149"/>
                  </a:lnTo>
                  <a:lnTo>
                    <a:pt x="7966456" y="26924"/>
                  </a:lnTo>
                  <a:lnTo>
                    <a:pt x="7937230" y="7223"/>
                  </a:lnTo>
                  <a:lnTo>
                    <a:pt x="7901432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68630" y="262889"/>
              <a:ext cx="7993380" cy="1440180"/>
            </a:xfrm>
            <a:custGeom>
              <a:avLst/>
              <a:gdLst/>
              <a:ahLst/>
              <a:cxnLst/>
              <a:rect l="l" t="t" r="r" b="b"/>
              <a:pathLst>
                <a:path w="7993380" h="1440180">
                  <a:moveTo>
                    <a:pt x="0" y="91948"/>
                  </a:moveTo>
                  <a:lnTo>
                    <a:pt x="7229" y="56149"/>
                  </a:lnTo>
                  <a:lnTo>
                    <a:pt x="26943" y="26924"/>
                  </a:lnTo>
                  <a:lnTo>
                    <a:pt x="56182" y="7223"/>
                  </a:lnTo>
                  <a:lnTo>
                    <a:pt x="91986" y="0"/>
                  </a:lnTo>
                  <a:lnTo>
                    <a:pt x="7901432" y="0"/>
                  </a:lnTo>
                  <a:lnTo>
                    <a:pt x="7937230" y="7223"/>
                  </a:lnTo>
                  <a:lnTo>
                    <a:pt x="7966456" y="26924"/>
                  </a:lnTo>
                  <a:lnTo>
                    <a:pt x="7986156" y="56149"/>
                  </a:lnTo>
                  <a:lnTo>
                    <a:pt x="7993380" y="91948"/>
                  </a:lnTo>
                  <a:lnTo>
                    <a:pt x="7993380" y="1348231"/>
                  </a:lnTo>
                  <a:lnTo>
                    <a:pt x="7986156" y="1384030"/>
                  </a:lnTo>
                  <a:lnTo>
                    <a:pt x="7966456" y="1413255"/>
                  </a:lnTo>
                  <a:lnTo>
                    <a:pt x="7937230" y="1432956"/>
                  </a:lnTo>
                  <a:lnTo>
                    <a:pt x="7901432" y="1440179"/>
                  </a:lnTo>
                  <a:lnTo>
                    <a:pt x="91986" y="1440179"/>
                  </a:lnTo>
                  <a:lnTo>
                    <a:pt x="56182" y="1432956"/>
                  </a:lnTo>
                  <a:lnTo>
                    <a:pt x="26943" y="1413255"/>
                  </a:lnTo>
                  <a:lnTo>
                    <a:pt x="7229" y="1384030"/>
                  </a:lnTo>
                  <a:lnTo>
                    <a:pt x="0" y="1348231"/>
                  </a:lnTo>
                  <a:lnTo>
                    <a:pt x="0" y="91948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450" marR="508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Как</a:t>
            </a:r>
            <a:r>
              <a:rPr spc="-20" dirty="0"/>
              <a:t> </a:t>
            </a:r>
            <a:r>
              <a:rPr dirty="0"/>
              <a:t>и</a:t>
            </a:r>
            <a:r>
              <a:rPr spc="-65" dirty="0"/>
              <a:t> </a:t>
            </a:r>
            <a:r>
              <a:rPr dirty="0"/>
              <a:t>у</a:t>
            </a:r>
            <a:r>
              <a:rPr spc="-25" dirty="0"/>
              <a:t> </a:t>
            </a:r>
            <a:r>
              <a:rPr dirty="0"/>
              <a:t>любой</a:t>
            </a:r>
            <a:r>
              <a:rPr spc="-55" dirty="0"/>
              <a:t> </a:t>
            </a:r>
            <a:r>
              <a:rPr dirty="0"/>
              <a:t>другой</a:t>
            </a:r>
            <a:r>
              <a:rPr spc="-5" dirty="0"/>
              <a:t> </a:t>
            </a:r>
            <a:r>
              <a:rPr dirty="0"/>
              <a:t>страны</a:t>
            </a:r>
            <a:r>
              <a:rPr spc="-55" dirty="0"/>
              <a:t> </a:t>
            </a:r>
            <a:r>
              <a:rPr dirty="0"/>
              <a:t>у</a:t>
            </a:r>
            <a:r>
              <a:rPr spc="-40" dirty="0"/>
              <a:t> </a:t>
            </a:r>
            <a:r>
              <a:rPr dirty="0"/>
              <a:t>нас</a:t>
            </a:r>
            <a:r>
              <a:rPr spc="-30" dirty="0"/>
              <a:t> </a:t>
            </a:r>
            <a:r>
              <a:rPr dirty="0"/>
              <a:t>есть</a:t>
            </a:r>
            <a:r>
              <a:rPr spc="-75" dirty="0"/>
              <a:t> </a:t>
            </a:r>
            <a:r>
              <a:rPr dirty="0"/>
              <a:t>свои</a:t>
            </a:r>
            <a:r>
              <a:rPr spc="-20" dirty="0"/>
              <a:t> </a:t>
            </a:r>
            <a:r>
              <a:rPr spc="-10" dirty="0"/>
              <a:t>гимн, </a:t>
            </a:r>
            <a:r>
              <a:rPr dirty="0"/>
              <a:t>герб</a:t>
            </a:r>
            <a:r>
              <a:rPr spc="-35" dirty="0"/>
              <a:t> </a:t>
            </a:r>
            <a:r>
              <a:rPr dirty="0"/>
              <a:t>и</a:t>
            </a:r>
            <a:r>
              <a:rPr spc="-45" dirty="0"/>
              <a:t> </a:t>
            </a:r>
            <a:r>
              <a:rPr dirty="0"/>
              <a:t>флаг.</a:t>
            </a:r>
            <a:r>
              <a:rPr spc="-35" dirty="0"/>
              <a:t> </a:t>
            </a:r>
            <a:r>
              <a:rPr dirty="0"/>
              <a:t>Это</a:t>
            </a:r>
            <a:r>
              <a:rPr spc="-50" dirty="0"/>
              <a:t> </a:t>
            </a:r>
            <a:r>
              <a:rPr dirty="0"/>
              <a:t>главные</a:t>
            </a:r>
            <a:r>
              <a:rPr spc="-35" dirty="0"/>
              <a:t> </a:t>
            </a:r>
            <a:r>
              <a:rPr dirty="0"/>
              <a:t>официальные</a:t>
            </a:r>
            <a:r>
              <a:rPr spc="-30" dirty="0"/>
              <a:t> </a:t>
            </a:r>
            <a:r>
              <a:rPr spc="-10" dirty="0"/>
              <a:t>символы </a:t>
            </a:r>
            <a:r>
              <a:rPr dirty="0"/>
              <a:t>любого</a:t>
            </a:r>
            <a:r>
              <a:rPr spc="-65" dirty="0"/>
              <a:t> </a:t>
            </a:r>
            <a:r>
              <a:rPr spc="-10" dirty="0"/>
              <a:t>государства.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190500" y="1803400"/>
            <a:ext cx="8486775" cy="4658995"/>
            <a:chOff x="190500" y="1803400"/>
            <a:chExt cx="8486775" cy="4658995"/>
          </a:xfrm>
        </p:grpSpPr>
        <p:pic>
          <p:nvPicPr>
            <p:cNvPr id="9" name="object 9" descr="http://900igr.net/datas/okruzhajuschij-mir/Flag-Rossii-s-gerbom/0010-010-Belyj-tsvet-oznachaet-mir-chistotu-nadezhdu-Sinij-tsvet-bezoblachnogo.jpg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89959" y="2131059"/>
              <a:ext cx="5186934" cy="332257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0500" y="1803400"/>
              <a:ext cx="3289554" cy="465861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7059" y="2534919"/>
              <a:ext cx="2456433" cy="724153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52730" y="1845309"/>
              <a:ext cx="3167380" cy="4536440"/>
            </a:xfrm>
            <a:custGeom>
              <a:avLst/>
              <a:gdLst/>
              <a:ahLst/>
              <a:cxnLst/>
              <a:rect l="l" t="t" r="r" b="b"/>
              <a:pathLst>
                <a:path w="3167379" h="4536440">
                  <a:moveTo>
                    <a:pt x="2965069" y="0"/>
                  </a:moveTo>
                  <a:lnTo>
                    <a:pt x="202298" y="0"/>
                  </a:lnTo>
                  <a:lnTo>
                    <a:pt x="155914" y="5341"/>
                  </a:lnTo>
                  <a:lnTo>
                    <a:pt x="113334" y="20558"/>
                  </a:lnTo>
                  <a:lnTo>
                    <a:pt x="75772" y="44437"/>
                  </a:lnTo>
                  <a:lnTo>
                    <a:pt x="44444" y="75764"/>
                  </a:lnTo>
                  <a:lnTo>
                    <a:pt x="20562" y="113328"/>
                  </a:lnTo>
                  <a:lnTo>
                    <a:pt x="5343" y="155914"/>
                  </a:lnTo>
                  <a:lnTo>
                    <a:pt x="0" y="202311"/>
                  </a:lnTo>
                  <a:lnTo>
                    <a:pt x="0" y="4334141"/>
                  </a:lnTo>
                  <a:lnTo>
                    <a:pt x="5343" y="4380525"/>
                  </a:lnTo>
                  <a:lnTo>
                    <a:pt x="20562" y="4423105"/>
                  </a:lnTo>
                  <a:lnTo>
                    <a:pt x="44444" y="4460667"/>
                  </a:lnTo>
                  <a:lnTo>
                    <a:pt x="75772" y="4491995"/>
                  </a:lnTo>
                  <a:lnTo>
                    <a:pt x="113334" y="4515877"/>
                  </a:lnTo>
                  <a:lnTo>
                    <a:pt x="155914" y="4531096"/>
                  </a:lnTo>
                  <a:lnTo>
                    <a:pt x="202298" y="4536440"/>
                  </a:lnTo>
                  <a:lnTo>
                    <a:pt x="2965069" y="4536440"/>
                  </a:lnTo>
                  <a:lnTo>
                    <a:pt x="3011465" y="4531096"/>
                  </a:lnTo>
                  <a:lnTo>
                    <a:pt x="3054051" y="4515877"/>
                  </a:lnTo>
                  <a:lnTo>
                    <a:pt x="3091615" y="4491995"/>
                  </a:lnTo>
                  <a:lnTo>
                    <a:pt x="3122942" y="4460667"/>
                  </a:lnTo>
                  <a:lnTo>
                    <a:pt x="3146821" y="4423105"/>
                  </a:lnTo>
                  <a:lnTo>
                    <a:pt x="3162038" y="4380525"/>
                  </a:lnTo>
                  <a:lnTo>
                    <a:pt x="3167380" y="4334141"/>
                  </a:lnTo>
                  <a:lnTo>
                    <a:pt x="3167380" y="202311"/>
                  </a:lnTo>
                  <a:lnTo>
                    <a:pt x="3162038" y="155914"/>
                  </a:lnTo>
                  <a:lnTo>
                    <a:pt x="3146821" y="113328"/>
                  </a:lnTo>
                  <a:lnTo>
                    <a:pt x="3122942" y="75764"/>
                  </a:lnTo>
                  <a:lnTo>
                    <a:pt x="3091615" y="44437"/>
                  </a:lnTo>
                  <a:lnTo>
                    <a:pt x="3054051" y="20558"/>
                  </a:lnTo>
                  <a:lnTo>
                    <a:pt x="3011465" y="5341"/>
                  </a:lnTo>
                  <a:lnTo>
                    <a:pt x="2965069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52730" y="1845309"/>
              <a:ext cx="3167380" cy="4536440"/>
            </a:xfrm>
            <a:custGeom>
              <a:avLst/>
              <a:gdLst/>
              <a:ahLst/>
              <a:cxnLst/>
              <a:rect l="l" t="t" r="r" b="b"/>
              <a:pathLst>
                <a:path w="3167379" h="4536440">
                  <a:moveTo>
                    <a:pt x="0" y="202311"/>
                  </a:moveTo>
                  <a:lnTo>
                    <a:pt x="5343" y="155914"/>
                  </a:lnTo>
                  <a:lnTo>
                    <a:pt x="20562" y="113328"/>
                  </a:lnTo>
                  <a:lnTo>
                    <a:pt x="44444" y="75764"/>
                  </a:lnTo>
                  <a:lnTo>
                    <a:pt x="75772" y="44437"/>
                  </a:lnTo>
                  <a:lnTo>
                    <a:pt x="113334" y="20558"/>
                  </a:lnTo>
                  <a:lnTo>
                    <a:pt x="155914" y="5341"/>
                  </a:lnTo>
                  <a:lnTo>
                    <a:pt x="202298" y="0"/>
                  </a:lnTo>
                  <a:lnTo>
                    <a:pt x="2965069" y="0"/>
                  </a:lnTo>
                  <a:lnTo>
                    <a:pt x="3011465" y="5341"/>
                  </a:lnTo>
                  <a:lnTo>
                    <a:pt x="3054051" y="20558"/>
                  </a:lnTo>
                  <a:lnTo>
                    <a:pt x="3091615" y="44437"/>
                  </a:lnTo>
                  <a:lnTo>
                    <a:pt x="3122942" y="75764"/>
                  </a:lnTo>
                  <a:lnTo>
                    <a:pt x="3146821" y="113328"/>
                  </a:lnTo>
                  <a:lnTo>
                    <a:pt x="3162038" y="155914"/>
                  </a:lnTo>
                  <a:lnTo>
                    <a:pt x="3167380" y="202311"/>
                  </a:lnTo>
                  <a:lnTo>
                    <a:pt x="3167380" y="4334141"/>
                  </a:lnTo>
                  <a:lnTo>
                    <a:pt x="3162038" y="4380525"/>
                  </a:lnTo>
                  <a:lnTo>
                    <a:pt x="3146821" y="4423105"/>
                  </a:lnTo>
                  <a:lnTo>
                    <a:pt x="3122942" y="4460667"/>
                  </a:lnTo>
                  <a:lnTo>
                    <a:pt x="3091615" y="4491995"/>
                  </a:lnTo>
                  <a:lnTo>
                    <a:pt x="3054051" y="4515877"/>
                  </a:lnTo>
                  <a:lnTo>
                    <a:pt x="3011465" y="4531096"/>
                  </a:lnTo>
                  <a:lnTo>
                    <a:pt x="2965069" y="4536440"/>
                  </a:lnTo>
                  <a:lnTo>
                    <a:pt x="202298" y="4536440"/>
                  </a:lnTo>
                  <a:lnTo>
                    <a:pt x="155914" y="4531096"/>
                  </a:lnTo>
                  <a:lnTo>
                    <a:pt x="113334" y="4515877"/>
                  </a:lnTo>
                  <a:lnTo>
                    <a:pt x="75772" y="4491995"/>
                  </a:lnTo>
                  <a:lnTo>
                    <a:pt x="44444" y="4460667"/>
                  </a:lnTo>
                  <a:lnTo>
                    <a:pt x="20562" y="4423105"/>
                  </a:lnTo>
                  <a:lnTo>
                    <a:pt x="5343" y="4380525"/>
                  </a:lnTo>
                  <a:lnTo>
                    <a:pt x="0" y="4334141"/>
                  </a:lnTo>
                  <a:lnTo>
                    <a:pt x="0" y="202311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819785" y="2623184"/>
            <a:ext cx="20332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Это</a:t>
            </a:r>
            <a:r>
              <a:rPr sz="2400" i="1" spc="-40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001F5F"/>
                </a:solidFill>
                <a:latin typeface="Comic Sans MS"/>
                <a:cs typeface="Comic Sans MS"/>
              </a:rPr>
              <a:t>наш</a:t>
            </a:r>
            <a:r>
              <a:rPr sz="2400" i="1" spc="-25" dirty="0">
                <a:solidFill>
                  <a:srgbClr val="001F5F"/>
                </a:solidFill>
                <a:latin typeface="Comic Sans MS"/>
                <a:cs typeface="Comic Sans MS"/>
              </a:rPr>
              <a:t> </a:t>
            </a:r>
            <a:r>
              <a:rPr sz="2400" i="1" spc="-20" dirty="0">
                <a:solidFill>
                  <a:srgbClr val="001F5F"/>
                </a:solidFill>
                <a:latin typeface="Comic Sans MS"/>
                <a:cs typeface="Comic Sans MS"/>
              </a:rPr>
              <a:t>флаг</a:t>
            </a:r>
            <a:endParaRPr sz="2400">
              <a:latin typeface="Comic Sans MS"/>
              <a:cs typeface="Comic Sans MS"/>
            </a:endParaRPr>
          </a:p>
        </p:txBody>
      </p:sp>
      <p:pic>
        <p:nvPicPr>
          <p:cNvPr id="15" name="object 15" descr="http://static.ngs.ru/news/preview/bc4fc35e18508393ac77df34ed894d990ae1fb4f_900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80719" y="3210560"/>
            <a:ext cx="2286254" cy="25961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06400" y="220979"/>
            <a:ext cx="8115934" cy="1417955"/>
            <a:chOff x="406400" y="220979"/>
            <a:chExt cx="8115934" cy="14179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6400" y="220979"/>
              <a:ext cx="8115554" cy="14175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47620" y="612139"/>
              <a:ext cx="3830574" cy="72415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68630" y="262889"/>
              <a:ext cx="7993380" cy="1295400"/>
            </a:xfrm>
            <a:custGeom>
              <a:avLst/>
              <a:gdLst/>
              <a:ahLst/>
              <a:cxnLst/>
              <a:rect l="l" t="t" r="r" b="b"/>
              <a:pathLst>
                <a:path w="7993380" h="1295400">
                  <a:moveTo>
                    <a:pt x="7910576" y="0"/>
                  </a:moveTo>
                  <a:lnTo>
                    <a:pt x="82740" y="0"/>
                  </a:lnTo>
                  <a:lnTo>
                    <a:pt x="50534" y="6506"/>
                  </a:lnTo>
                  <a:lnTo>
                    <a:pt x="24234" y="24241"/>
                  </a:lnTo>
                  <a:lnTo>
                    <a:pt x="6502" y="50524"/>
                  </a:lnTo>
                  <a:lnTo>
                    <a:pt x="0" y="82676"/>
                  </a:lnTo>
                  <a:lnTo>
                    <a:pt x="0" y="1212595"/>
                  </a:lnTo>
                  <a:lnTo>
                    <a:pt x="6502" y="1244822"/>
                  </a:lnTo>
                  <a:lnTo>
                    <a:pt x="24234" y="1271142"/>
                  </a:lnTo>
                  <a:lnTo>
                    <a:pt x="50534" y="1288891"/>
                  </a:lnTo>
                  <a:lnTo>
                    <a:pt x="82740" y="1295399"/>
                  </a:lnTo>
                  <a:lnTo>
                    <a:pt x="7910576" y="1295399"/>
                  </a:lnTo>
                  <a:lnTo>
                    <a:pt x="7942802" y="1288891"/>
                  </a:lnTo>
                  <a:lnTo>
                    <a:pt x="7969122" y="1271142"/>
                  </a:lnTo>
                  <a:lnTo>
                    <a:pt x="7986871" y="1244822"/>
                  </a:lnTo>
                  <a:lnTo>
                    <a:pt x="7993380" y="1212595"/>
                  </a:lnTo>
                  <a:lnTo>
                    <a:pt x="7993380" y="82676"/>
                  </a:lnTo>
                  <a:lnTo>
                    <a:pt x="7986871" y="50524"/>
                  </a:lnTo>
                  <a:lnTo>
                    <a:pt x="7969123" y="24241"/>
                  </a:lnTo>
                  <a:lnTo>
                    <a:pt x="7942802" y="6506"/>
                  </a:lnTo>
                  <a:lnTo>
                    <a:pt x="7910576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68630" y="262889"/>
              <a:ext cx="7993380" cy="1295400"/>
            </a:xfrm>
            <a:custGeom>
              <a:avLst/>
              <a:gdLst/>
              <a:ahLst/>
              <a:cxnLst/>
              <a:rect l="l" t="t" r="r" b="b"/>
              <a:pathLst>
                <a:path w="7993380" h="1295400">
                  <a:moveTo>
                    <a:pt x="0" y="82676"/>
                  </a:moveTo>
                  <a:lnTo>
                    <a:pt x="6502" y="50524"/>
                  </a:lnTo>
                  <a:lnTo>
                    <a:pt x="24234" y="24241"/>
                  </a:lnTo>
                  <a:lnTo>
                    <a:pt x="50534" y="6506"/>
                  </a:lnTo>
                  <a:lnTo>
                    <a:pt x="82740" y="0"/>
                  </a:lnTo>
                  <a:lnTo>
                    <a:pt x="7910576" y="0"/>
                  </a:lnTo>
                  <a:lnTo>
                    <a:pt x="7942802" y="6506"/>
                  </a:lnTo>
                  <a:lnTo>
                    <a:pt x="7969123" y="24241"/>
                  </a:lnTo>
                  <a:lnTo>
                    <a:pt x="7986871" y="50524"/>
                  </a:lnTo>
                  <a:lnTo>
                    <a:pt x="7993380" y="82676"/>
                  </a:lnTo>
                  <a:lnTo>
                    <a:pt x="7993380" y="1212595"/>
                  </a:lnTo>
                  <a:lnTo>
                    <a:pt x="7986871" y="1244822"/>
                  </a:lnTo>
                  <a:lnTo>
                    <a:pt x="7969122" y="1271142"/>
                  </a:lnTo>
                  <a:lnTo>
                    <a:pt x="7942802" y="1288891"/>
                  </a:lnTo>
                  <a:lnTo>
                    <a:pt x="7910576" y="1295399"/>
                  </a:lnTo>
                  <a:lnTo>
                    <a:pt x="82740" y="1295399"/>
                  </a:lnTo>
                  <a:lnTo>
                    <a:pt x="50534" y="1288891"/>
                  </a:lnTo>
                  <a:lnTo>
                    <a:pt x="24234" y="1271142"/>
                  </a:lnTo>
                  <a:lnTo>
                    <a:pt x="6502" y="1244822"/>
                  </a:lnTo>
                  <a:lnTo>
                    <a:pt x="0" y="1212595"/>
                  </a:lnTo>
                  <a:lnTo>
                    <a:pt x="0" y="82676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06133" rIns="0" bIns="0" rtlCol="0">
            <a:spAutoFit/>
          </a:bodyPr>
          <a:lstStyle/>
          <a:p>
            <a:pPr marL="2174875">
              <a:lnSpc>
                <a:spcPct val="100000"/>
              </a:lnSpc>
              <a:spcBef>
                <a:spcPts val="100"/>
              </a:spcBef>
            </a:pPr>
            <a:r>
              <a:rPr dirty="0"/>
              <a:t>Это</a:t>
            </a:r>
            <a:r>
              <a:rPr spc="-40" dirty="0"/>
              <a:t> </a:t>
            </a:r>
            <a:r>
              <a:rPr dirty="0"/>
              <a:t>герб</a:t>
            </a:r>
            <a:r>
              <a:rPr spc="-15" dirty="0"/>
              <a:t> </a:t>
            </a:r>
            <a:r>
              <a:rPr dirty="0"/>
              <a:t>нашей</a:t>
            </a:r>
            <a:r>
              <a:rPr spc="-45" dirty="0"/>
              <a:t> </a:t>
            </a:r>
            <a:r>
              <a:rPr spc="-10" dirty="0"/>
              <a:t>страны</a:t>
            </a:r>
          </a:p>
        </p:txBody>
      </p:sp>
      <p:pic>
        <p:nvPicPr>
          <p:cNvPr id="8" name="object 8" descr="http://music-fantasy.ru/files/gallery/rossiya-gerb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61940" y="1699260"/>
            <a:ext cx="3523234" cy="4178554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101600" y="1803400"/>
            <a:ext cx="5108575" cy="3147695"/>
            <a:chOff x="101600" y="1803400"/>
            <a:chExt cx="5108575" cy="3147695"/>
          </a:xfrm>
        </p:grpSpPr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9379" y="1803400"/>
              <a:ext cx="5090414" cy="314731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1600" y="2146300"/>
              <a:ext cx="5108194" cy="255295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81610" y="1845309"/>
              <a:ext cx="4968240" cy="3025140"/>
            </a:xfrm>
            <a:custGeom>
              <a:avLst/>
              <a:gdLst/>
              <a:ahLst/>
              <a:cxnLst/>
              <a:rect l="l" t="t" r="r" b="b"/>
              <a:pathLst>
                <a:path w="4968240" h="3025140">
                  <a:moveTo>
                    <a:pt x="4775073" y="0"/>
                  </a:moveTo>
                  <a:lnTo>
                    <a:pt x="193217" y="0"/>
                  </a:lnTo>
                  <a:lnTo>
                    <a:pt x="148912" y="5101"/>
                  </a:lnTo>
                  <a:lnTo>
                    <a:pt x="108242" y="19634"/>
                  </a:lnTo>
                  <a:lnTo>
                    <a:pt x="72367" y="42437"/>
                  </a:lnTo>
                  <a:lnTo>
                    <a:pt x="42445" y="72352"/>
                  </a:lnTo>
                  <a:lnTo>
                    <a:pt x="19637" y="108218"/>
                  </a:lnTo>
                  <a:lnTo>
                    <a:pt x="5102" y="148876"/>
                  </a:lnTo>
                  <a:lnTo>
                    <a:pt x="0" y="193166"/>
                  </a:lnTo>
                  <a:lnTo>
                    <a:pt x="0" y="2831972"/>
                  </a:lnTo>
                  <a:lnTo>
                    <a:pt x="5102" y="2876263"/>
                  </a:lnTo>
                  <a:lnTo>
                    <a:pt x="19637" y="2916921"/>
                  </a:lnTo>
                  <a:lnTo>
                    <a:pt x="42445" y="2952787"/>
                  </a:lnTo>
                  <a:lnTo>
                    <a:pt x="72367" y="2982702"/>
                  </a:lnTo>
                  <a:lnTo>
                    <a:pt x="108242" y="3005505"/>
                  </a:lnTo>
                  <a:lnTo>
                    <a:pt x="148912" y="3020038"/>
                  </a:lnTo>
                  <a:lnTo>
                    <a:pt x="193217" y="3025140"/>
                  </a:lnTo>
                  <a:lnTo>
                    <a:pt x="4775073" y="3025140"/>
                  </a:lnTo>
                  <a:lnTo>
                    <a:pt x="4819363" y="3020038"/>
                  </a:lnTo>
                  <a:lnTo>
                    <a:pt x="4860021" y="3005505"/>
                  </a:lnTo>
                  <a:lnTo>
                    <a:pt x="4895887" y="2982702"/>
                  </a:lnTo>
                  <a:lnTo>
                    <a:pt x="4925802" y="2952787"/>
                  </a:lnTo>
                  <a:lnTo>
                    <a:pt x="4948605" y="2916921"/>
                  </a:lnTo>
                  <a:lnTo>
                    <a:pt x="4963138" y="2876263"/>
                  </a:lnTo>
                  <a:lnTo>
                    <a:pt x="4968240" y="2831972"/>
                  </a:lnTo>
                  <a:lnTo>
                    <a:pt x="4968240" y="193166"/>
                  </a:lnTo>
                  <a:lnTo>
                    <a:pt x="4963138" y="148876"/>
                  </a:lnTo>
                  <a:lnTo>
                    <a:pt x="4948605" y="108218"/>
                  </a:lnTo>
                  <a:lnTo>
                    <a:pt x="4925802" y="72352"/>
                  </a:lnTo>
                  <a:lnTo>
                    <a:pt x="4895887" y="42437"/>
                  </a:lnTo>
                  <a:lnTo>
                    <a:pt x="4860021" y="19634"/>
                  </a:lnTo>
                  <a:lnTo>
                    <a:pt x="4819363" y="5101"/>
                  </a:lnTo>
                  <a:lnTo>
                    <a:pt x="4775073" y="0"/>
                  </a:lnTo>
                  <a:close/>
                </a:path>
              </a:pathLst>
            </a:custGeom>
            <a:solidFill>
              <a:srgbClr val="DAECEE">
                <a:alpha val="2392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81610" y="1845309"/>
              <a:ext cx="4968240" cy="3025140"/>
            </a:xfrm>
            <a:custGeom>
              <a:avLst/>
              <a:gdLst/>
              <a:ahLst/>
              <a:cxnLst/>
              <a:rect l="l" t="t" r="r" b="b"/>
              <a:pathLst>
                <a:path w="4968240" h="3025140">
                  <a:moveTo>
                    <a:pt x="0" y="193166"/>
                  </a:moveTo>
                  <a:lnTo>
                    <a:pt x="5102" y="148876"/>
                  </a:lnTo>
                  <a:lnTo>
                    <a:pt x="19637" y="108218"/>
                  </a:lnTo>
                  <a:lnTo>
                    <a:pt x="42445" y="72352"/>
                  </a:lnTo>
                  <a:lnTo>
                    <a:pt x="72367" y="42437"/>
                  </a:lnTo>
                  <a:lnTo>
                    <a:pt x="108242" y="19634"/>
                  </a:lnTo>
                  <a:lnTo>
                    <a:pt x="148912" y="5101"/>
                  </a:lnTo>
                  <a:lnTo>
                    <a:pt x="193217" y="0"/>
                  </a:lnTo>
                  <a:lnTo>
                    <a:pt x="4775073" y="0"/>
                  </a:lnTo>
                  <a:lnTo>
                    <a:pt x="4819363" y="5101"/>
                  </a:lnTo>
                  <a:lnTo>
                    <a:pt x="4860021" y="19634"/>
                  </a:lnTo>
                  <a:lnTo>
                    <a:pt x="4895887" y="42437"/>
                  </a:lnTo>
                  <a:lnTo>
                    <a:pt x="4925802" y="72352"/>
                  </a:lnTo>
                  <a:lnTo>
                    <a:pt x="4948605" y="108218"/>
                  </a:lnTo>
                  <a:lnTo>
                    <a:pt x="4963138" y="148876"/>
                  </a:lnTo>
                  <a:lnTo>
                    <a:pt x="4968240" y="193166"/>
                  </a:lnTo>
                  <a:lnTo>
                    <a:pt x="4968240" y="2831972"/>
                  </a:lnTo>
                  <a:lnTo>
                    <a:pt x="4963138" y="2876263"/>
                  </a:lnTo>
                  <a:lnTo>
                    <a:pt x="4948605" y="2916921"/>
                  </a:lnTo>
                  <a:lnTo>
                    <a:pt x="4925802" y="2952787"/>
                  </a:lnTo>
                  <a:lnTo>
                    <a:pt x="4895887" y="2982702"/>
                  </a:lnTo>
                  <a:lnTo>
                    <a:pt x="4860021" y="3005505"/>
                  </a:lnTo>
                  <a:lnTo>
                    <a:pt x="4819363" y="3020038"/>
                  </a:lnTo>
                  <a:lnTo>
                    <a:pt x="4775073" y="3025140"/>
                  </a:lnTo>
                  <a:lnTo>
                    <a:pt x="193217" y="3025140"/>
                  </a:lnTo>
                  <a:lnTo>
                    <a:pt x="148912" y="3020038"/>
                  </a:lnTo>
                  <a:lnTo>
                    <a:pt x="108242" y="3005505"/>
                  </a:lnTo>
                  <a:lnTo>
                    <a:pt x="72367" y="2982702"/>
                  </a:lnTo>
                  <a:lnTo>
                    <a:pt x="42445" y="2952787"/>
                  </a:lnTo>
                  <a:lnTo>
                    <a:pt x="19637" y="2916921"/>
                  </a:lnTo>
                  <a:lnTo>
                    <a:pt x="5102" y="2876263"/>
                  </a:lnTo>
                  <a:lnTo>
                    <a:pt x="0" y="2831972"/>
                  </a:lnTo>
                  <a:lnTo>
                    <a:pt x="0" y="193166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У</a:t>
            </a:r>
            <a:r>
              <a:rPr spc="-35" dirty="0"/>
              <a:t> </a:t>
            </a:r>
            <a:r>
              <a:rPr dirty="0"/>
              <a:t>России</a:t>
            </a:r>
            <a:r>
              <a:rPr spc="-20" dirty="0"/>
              <a:t> </a:t>
            </a:r>
            <a:r>
              <a:rPr spc="-10" dirty="0"/>
              <a:t>величавой</a:t>
            </a:r>
          </a:p>
          <a:p>
            <a:pPr marL="12700" marR="836930">
              <a:lnSpc>
                <a:spcPct val="100000"/>
              </a:lnSpc>
              <a:spcBef>
                <a:spcPts val="5"/>
              </a:spcBef>
            </a:pPr>
            <a:r>
              <a:rPr dirty="0"/>
              <a:t>На</a:t>
            </a:r>
            <a:r>
              <a:rPr spc="-40" dirty="0"/>
              <a:t> </a:t>
            </a:r>
            <a:r>
              <a:rPr dirty="0"/>
              <a:t>гербе</a:t>
            </a:r>
            <a:r>
              <a:rPr spc="-35" dirty="0"/>
              <a:t> </a:t>
            </a:r>
            <a:r>
              <a:rPr dirty="0"/>
              <a:t>орёл</a:t>
            </a:r>
            <a:r>
              <a:rPr spc="-20" dirty="0"/>
              <a:t> </a:t>
            </a:r>
            <a:r>
              <a:rPr spc="-10" dirty="0"/>
              <a:t>двуглавый, </a:t>
            </a:r>
            <a:r>
              <a:rPr dirty="0"/>
              <a:t>Чтоб</a:t>
            </a:r>
            <a:r>
              <a:rPr spc="-20" dirty="0"/>
              <a:t> </a:t>
            </a:r>
            <a:r>
              <a:rPr dirty="0"/>
              <a:t>на</a:t>
            </a:r>
            <a:r>
              <a:rPr spc="-45" dirty="0"/>
              <a:t> </a:t>
            </a:r>
            <a:r>
              <a:rPr dirty="0"/>
              <a:t>запад</a:t>
            </a:r>
            <a:r>
              <a:rPr spc="-15" dirty="0"/>
              <a:t> </a:t>
            </a:r>
            <a:r>
              <a:rPr dirty="0"/>
              <a:t>на</a:t>
            </a:r>
            <a:r>
              <a:rPr spc="-25" dirty="0"/>
              <a:t> </a:t>
            </a:r>
            <a:r>
              <a:rPr spc="-10" dirty="0"/>
              <a:t>восток</a:t>
            </a:r>
          </a:p>
          <a:p>
            <a:pPr marL="12700">
              <a:lnSpc>
                <a:spcPct val="100000"/>
              </a:lnSpc>
            </a:pPr>
            <a:r>
              <a:rPr dirty="0"/>
              <a:t>Он</a:t>
            </a:r>
            <a:r>
              <a:rPr spc="-60" dirty="0"/>
              <a:t> </a:t>
            </a:r>
            <a:r>
              <a:rPr dirty="0"/>
              <a:t>смотреть</a:t>
            </a:r>
            <a:r>
              <a:rPr spc="-75" dirty="0"/>
              <a:t> </a:t>
            </a:r>
            <a:r>
              <a:rPr dirty="0"/>
              <a:t>бы</a:t>
            </a:r>
            <a:r>
              <a:rPr spc="-35" dirty="0"/>
              <a:t> </a:t>
            </a:r>
            <a:r>
              <a:rPr dirty="0"/>
              <a:t>сразу</a:t>
            </a:r>
            <a:r>
              <a:rPr spc="-35" dirty="0"/>
              <a:t> </a:t>
            </a:r>
            <a:r>
              <a:rPr spc="-20" dirty="0"/>
              <a:t>мог.</a:t>
            </a:r>
          </a:p>
          <a:p>
            <a:pPr marL="12700" marR="5080">
              <a:lnSpc>
                <a:spcPct val="100000"/>
              </a:lnSpc>
            </a:pPr>
            <a:r>
              <a:rPr dirty="0"/>
              <a:t>Сильный,</a:t>
            </a:r>
            <a:r>
              <a:rPr spc="-45" dirty="0"/>
              <a:t> </a:t>
            </a:r>
            <a:r>
              <a:rPr dirty="0"/>
              <a:t>мудрый</a:t>
            </a:r>
            <a:r>
              <a:rPr spc="-35" dirty="0"/>
              <a:t> </a:t>
            </a:r>
            <a:r>
              <a:rPr dirty="0"/>
              <a:t>он</a:t>
            </a:r>
            <a:r>
              <a:rPr spc="-45" dirty="0"/>
              <a:t> </a:t>
            </a:r>
            <a:r>
              <a:rPr dirty="0"/>
              <a:t>и</a:t>
            </a:r>
            <a:r>
              <a:rPr spc="-50" dirty="0"/>
              <a:t> </a:t>
            </a:r>
            <a:r>
              <a:rPr spc="-10" dirty="0"/>
              <a:t>гордый. </a:t>
            </a:r>
            <a:r>
              <a:rPr dirty="0"/>
              <a:t>Он</a:t>
            </a:r>
            <a:r>
              <a:rPr spc="-45" dirty="0"/>
              <a:t> </a:t>
            </a:r>
            <a:r>
              <a:rPr dirty="0"/>
              <a:t>–</a:t>
            </a:r>
            <a:r>
              <a:rPr spc="-20" dirty="0"/>
              <a:t> </a:t>
            </a:r>
            <a:r>
              <a:rPr dirty="0"/>
              <a:t>России</a:t>
            </a:r>
            <a:r>
              <a:rPr spc="-20" dirty="0"/>
              <a:t> </a:t>
            </a:r>
            <a:r>
              <a:rPr dirty="0"/>
              <a:t>дух</a:t>
            </a:r>
            <a:r>
              <a:rPr spc="-30" dirty="0"/>
              <a:t> </a:t>
            </a:r>
            <a:r>
              <a:rPr spc="-10" dirty="0"/>
              <a:t>свободный.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482</Words>
  <Application>Microsoft Office PowerPoint</Application>
  <PresentationFormat>Экран (4:3)</PresentationFormat>
  <Paragraphs>63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Главный город нашей страны – её столица – Москва</vt:lpstr>
      <vt:lpstr>Руководит страной Президент – Владимир Владимирович Путин</vt:lpstr>
      <vt:lpstr>Как и у любой другой страны у нас есть свои гимн, герб и флаг. Это главные официальные символы любого государства.</vt:lpstr>
      <vt:lpstr>Это герб нашей страны</vt:lpstr>
      <vt:lpstr>Главная песня страны – это ее гимн.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Посмотрите внимательно на геометрические фигуры и ответьте, какую форму имеет флаг?</vt:lpstr>
      <vt:lpstr>Какие цвета использованы в российском флаге? Что они означают?</vt:lpstr>
      <vt:lpstr>Давайте все вместе подготовим подарок для нашей страны, украсим ее флаг красивыми цветами!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Пользователь Windows</cp:lastModifiedBy>
  <cp:revision>1</cp:revision>
  <dcterms:created xsi:type="dcterms:W3CDTF">2026-04-19T08:31:49Z</dcterms:created>
  <dcterms:modified xsi:type="dcterms:W3CDTF">2026-04-19T08:36:40Z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verter">
    <vt:lpwstr>SolidFramework v10.0.19910.1</vt:lpwstr>
  </property>
  <property fmtid="{D5CDD505-2E9C-101B-9397-08002B2CF9AE}" pid="3" name="Created">
    <vt:filetime>2019-06-08T00:00:00Z</vt:filetime>
  </property>
  <property fmtid="{D5CDD505-2E9C-101B-9397-08002B2CF9AE}" pid="4" name="Creator">
    <vt:lpwstr>Microsoft® PowerPoint® для Office 365</vt:lpwstr>
  </property>
  <property fmtid="{D5CDD505-2E9C-101B-9397-08002B2CF9AE}" pid="5" name="LastSaved">
    <vt:filetime>2026-04-19T00:00:00Z</vt:filetime>
  </property>
  <property fmtid="{D5CDD505-2E9C-101B-9397-08002B2CF9AE}" pid="6" name="Producer">
    <vt:lpwstr>Microsoft® PowerPoint® для Office 365</vt:lpwstr>
  </property>
</Properties>
</file>